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1369" r:id="rId2"/>
    <p:sldId id="1370" r:id="rId3"/>
    <p:sldId id="267" r:id="rId4"/>
    <p:sldId id="258" r:id="rId5"/>
    <p:sldId id="271" r:id="rId6"/>
    <p:sldId id="263" r:id="rId7"/>
    <p:sldId id="256" r:id="rId8"/>
    <p:sldId id="379" r:id="rId9"/>
    <p:sldId id="1230" r:id="rId10"/>
    <p:sldId id="380" r:id="rId11"/>
    <p:sldId id="1231" r:id="rId12"/>
    <p:sldId id="1233" r:id="rId13"/>
    <p:sldId id="1234" r:id="rId14"/>
    <p:sldId id="1235" r:id="rId15"/>
    <p:sldId id="1368" r:id="rId16"/>
    <p:sldId id="1286" r:id="rId17"/>
    <p:sldId id="275" r:id="rId18"/>
    <p:sldId id="257" r:id="rId19"/>
    <p:sldId id="1287" r:id="rId20"/>
    <p:sldId id="1289" r:id="rId21"/>
    <p:sldId id="259" r:id="rId22"/>
    <p:sldId id="312" r:id="rId23"/>
    <p:sldId id="1290" r:id="rId24"/>
    <p:sldId id="1288" r:id="rId25"/>
    <p:sldId id="1292" r:id="rId26"/>
    <p:sldId id="316" r:id="rId27"/>
    <p:sldId id="1291" r:id="rId28"/>
    <p:sldId id="1294" r:id="rId29"/>
    <p:sldId id="1299" r:id="rId30"/>
    <p:sldId id="1298" r:id="rId31"/>
    <p:sldId id="1297" r:id="rId32"/>
    <p:sldId id="264" r:id="rId33"/>
    <p:sldId id="335" r:id="rId34"/>
    <p:sldId id="317" r:id="rId35"/>
    <p:sldId id="625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11AF"/>
    <a:srgbClr val="052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41" autoAdjust="0"/>
    <p:restoredTop sz="94660"/>
  </p:normalViewPr>
  <p:slideViewPr>
    <p:cSldViewPr snapToGrid="0">
      <p:cViewPr varScale="1">
        <p:scale>
          <a:sx n="82" d="100"/>
          <a:sy n="82" d="100"/>
        </p:scale>
        <p:origin x="917" y="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7A….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Thanh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môn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. </a:t>
            </a:r>
            <a:r>
              <a:rPr lang="en-US" dirty="0" err="1"/>
              <a:t>Năm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vinh</a:t>
            </a:r>
            <a:r>
              <a:rPr lang="en-US" dirty="0"/>
              <a:t> </a:t>
            </a:r>
            <a:r>
              <a:rPr lang="en-US" dirty="0" err="1"/>
              <a:t>hạnh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đ</a:t>
            </a:r>
            <a:r>
              <a:rPr lang="vi-VN" dirty="0" err="1"/>
              <a:t>ượ</a:t>
            </a:r>
            <a:r>
              <a:rPr lang="en-US" dirty="0"/>
              <a:t>c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lớp</a:t>
            </a:r>
            <a:r>
              <a:rPr lang="en-US" dirty="0"/>
              <a:t> 7A…. Trong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2024-2025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mong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7A….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thật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66778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8430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11392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002111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6624916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2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353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67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linh động sử dụng l</a:t>
            </a:r>
            <a:r>
              <a:rPr lang="vi-VN"/>
              <a:t>ư</a:t>
            </a:r>
            <a:r>
              <a:rPr lang="en-US"/>
              <a:t>ợc đồ này hoặc l</a:t>
            </a:r>
            <a:r>
              <a:rPr lang="vi-VN"/>
              <a:t>ư</a:t>
            </a:r>
            <a:r>
              <a:rPr lang="en-US"/>
              <a:t>ợc đồ theo sgk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5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thiêu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ban </a:t>
            </a:r>
            <a:r>
              <a:rPr lang="en-US" dirty="0" err="1"/>
              <a:t>cán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 err="1"/>
              <a:t>Lớp</a:t>
            </a:r>
            <a:r>
              <a:rPr lang="en-US" dirty="0"/>
              <a:t> tr</a:t>
            </a:r>
            <a:r>
              <a:rPr lang="vi-VN" dirty="0" err="1"/>
              <a:t>ưởng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phó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Char char="-"/>
              <a:tabLst/>
              <a:defRPr/>
            </a:pPr>
            <a:r>
              <a:rPr lang="en-US" dirty="0" err="1"/>
              <a:t>Tổ</a:t>
            </a:r>
            <a:r>
              <a:rPr lang="en-US" dirty="0"/>
              <a:t> tr</a:t>
            </a:r>
            <a:r>
              <a:rPr lang="vi-VN" dirty="0" err="1"/>
              <a:t>ưởng</a:t>
            </a:r>
            <a:r>
              <a:rPr lang="en-US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Tổ</a:t>
            </a:r>
            <a:r>
              <a:rPr lang="en-US" dirty="0"/>
              <a:t> 1: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Tổ</a:t>
            </a:r>
            <a:r>
              <a:rPr lang="en-US" dirty="0"/>
              <a:t> 2: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dirty="0"/>
              <a:t>+</a:t>
            </a:r>
            <a:r>
              <a:rPr lang="en-US" dirty="0" err="1"/>
              <a:t>Tổ</a:t>
            </a:r>
            <a:r>
              <a:rPr lang="en-US" dirty="0"/>
              <a:t> 3: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Tổ</a:t>
            </a:r>
            <a:r>
              <a:rPr lang="en-US" dirty="0"/>
              <a:t> 4: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en-US" dirty="0"/>
              <a:t>+ </a:t>
            </a:r>
            <a:r>
              <a:rPr lang="en-US" dirty="0" err="1"/>
              <a:t>Tổ</a:t>
            </a:r>
            <a:r>
              <a:rPr lang="en-US" dirty="0"/>
              <a:t> 5: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Phần lớn nằm trong đới ôn hòa</a:t>
            </a:r>
            <a:r>
              <a:rPr lang="en-US" sz="1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 Phân hóa theo chiều Đông – Tây; Bắc – Nam.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(Anhr h</a:t>
            </a:r>
            <a:r>
              <a:rPr lang="vi-VN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ư</a:t>
            </a:r>
            <a:r>
              <a:rPr lang="en-US" sz="1200">
                <a:solidFill>
                  <a:srgbClr val="1C11AF"/>
                </a:solidFill>
                <a:latin typeface="+mn-lt"/>
                <a:cs typeface="Arial" panose="020B0604020202020204" pitchFamily="34" charset="0"/>
              </a:rPr>
              <a:t>ởng của vị trí địa lí)</a:t>
            </a:r>
            <a:endParaRPr lang="en-US" sz="1200">
              <a:solidFill>
                <a:srgbClr val="1C11A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26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73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70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6102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56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22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650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002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78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2b5c519ef9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2b5c519ef9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thiêu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2b5c519ef9_0_3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2b5c519ef9_0_3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2b5c519ef9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2b5c519ef9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7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3336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21EC078A-B771-456D-BBA2-BDD50ABC4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A9DD8023-B7E8-41EF-B5DB-464AA3018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F2855F93-94AE-4CA5-B21C-60877A4B3A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60379E5-0F5A-4744-A802-0DF17AC8E5BA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894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7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25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756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76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64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4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0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44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858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81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23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03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52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325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08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95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03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20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194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491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92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28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983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1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07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6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296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476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984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550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CE9394C-3D98-4A05-BFE0-564AF0E701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F174B3B-856B-4937-8EF9-7951BB1C75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86B57B0-E4D6-4FE3-BA15-E0891CF7A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452E09-E54B-426C-93EB-26829E0997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2590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3"/>
          <p:cNvPicPr preferRelativeResize="0"/>
          <p:nvPr/>
        </p:nvPicPr>
        <p:blipFill rotWithShape="1">
          <a:blip r:embed="rId2">
            <a:alphaModFix/>
          </a:blip>
          <a:srcRect l="246" t="34980" r="1007" b="751"/>
          <a:stretch/>
        </p:blipFill>
        <p:spPr>
          <a:xfrm flipH="1"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960000" y="34224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1123735" y="2135167"/>
            <a:ext cx="16168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0000" y="4426033"/>
            <a:ext cx="675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86932" flipH="1">
            <a:off x="8666421" y="256503"/>
            <a:ext cx="771767" cy="9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30997">
            <a:off x="203329" y="5162036"/>
            <a:ext cx="792079" cy="9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830997">
            <a:off x="11196595" y="5688519"/>
            <a:ext cx="792079" cy="900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5044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5"/>
          <p:cNvPicPr preferRelativeResize="0"/>
          <p:nvPr/>
        </p:nvPicPr>
        <p:blipFill rotWithShape="1">
          <a:blip r:embed="rId2">
            <a:alphaModFix/>
          </a:blip>
          <a:srcRect l="246" t="34980" r="1007" b="751"/>
          <a:stretch/>
        </p:blipFill>
        <p:spPr>
          <a:xfrm flipH="1"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5"/>
          <p:cNvSpPr txBox="1">
            <a:spLocks noGrp="1"/>
          </p:cNvSpPr>
          <p:nvPr>
            <p:ph type="title"/>
          </p:nvPr>
        </p:nvSpPr>
        <p:spPr>
          <a:xfrm>
            <a:off x="2582600" y="2691200"/>
            <a:ext cx="702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 idx="2" hasCustomPrompt="1"/>
          </p:nvPr>
        </p:nvSpPr>
        <p:spPr>
          <a:xfrm>
            <a:off x="5272001" y="1411600"/>
            <a:ext cx="16480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25"/>
          <p:cNvSpPr txBox="1">
            <a:spLocks noGrp="1"/>
          </p:cNvSpPr>
          <p:nvPr>
            <p:ph type="subTitle" idx="1"/>
          </p:nvPr>
        </p:nvSpPr>
        <p:spPr>
          <a:xfrm>
            <a:off x="2582600" y="3694833"/>
            <a:ext cx="702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" name="Google Shape;2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807413" flipH="1">
            <a:off x="-362481" y="4784267"/>
            <a:ext cx="2279933" cy="15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75517" y="5328200"/>
            <a:ext cx="1695928" cy="134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3601" y="348375"/>
            <a:ext cx="747767" cy="7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431207" y="4906028"/>
            <a:ext cx="565967" cy="531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15791">
            <a:off x="1075071" y="6134819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615791">
            <a:off x="10506087" y="100685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2395785" flipH="1">
            <a:off x="3587321" y="-169730"/>
            <a:ext cx="771767" cy="9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4460198">
            <a:off x="4070485" y="5164760"/>
            <a:ext cx="3396627" cy="461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0507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/>
          <p:cNvPicPr preferRelativeResize="0"/>
          <p:nvPr/>
        </p:nvPicPr>
        <p:blipFill rotWithShape="1">
          <a:blip r:embed="rId2">
            <a:alphaModFix/>
          </a:blip>
          <a:srcRect l="246" t="739" r="1007" b="34993"/>
          <a:stretch/>
        </p:blipFill>
        <p:spPr>
          <a:xfrm rot="10800000" flipH="1"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2378272" y="3127433"/>
            <a:ext cx="332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2"/>
          </p:nvPr>
        </p:nvSpPr>
        <p:spPr>
          <a:xfrm>
            <a:off x="6485337" y="3127433"/>
            <a:ext cx="332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3"/>
          </p:nvPr>
        </p:nvSpPr>
        <p:spPr>
          <a:xfrm>
            <a:off x="2378255" y="5445033"/>
            <a:ext cx="332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4"/>
          </p:nvPr>
        </p:nvSpPr>
        <p:spPr>
          <a:xfrm>
            <a:off x="6485337" y="5445033"/>
            <a:ext cx="332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5" hasCustomPrompt="1"/>
          </p:nvPr>
        </p:nvSpPr>
        <p:spPr>
          <a:xfrm>
            <a:off x="3552673" y="1894644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6" hasCustomPrompt="1"/>
          </p:nvPr>
        </p:nvSpPr>
        <p:spPr>
          <a:xfrm>
            <a:off x="3552673" y="4212255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7" hasCustomPrompt="1"/>
          </p:nvPr>
        </p:nvSpPr>
        <p:spPr>
          <a:xfrm>
            <a:off x="7659707" y="1894644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title" idx="8" hasCustomPrompt="1"/>
          </p:nvPr>
        </p:nvSpPr>
        <p:spPr>
          <a:xfrm>
            <a:off x="7659707" y="4212255"/>
            <a:ext cx="9796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9"/>
          </p:nvPr>
        </p:nvSpPr>
        <p:spPr>
          <a:xfrm>
            <a:off x="2378272" y="2843700"/>
            <a:ext cx="3328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13"/>
          </p:nvPr>
        </p:nvSpPr>
        <p:spPr>
          <a:xfrm>
            <a:off x="6485345" y="2843700"/>
            <a:ext cx="3328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4"/>
          </p:nvPr>
        </p:nvSpPr>
        <p:spPr>
          <a:xfrm>
            <a:off x="2378272" y="5161400"/>
            <a:ext cx="3328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5"/>
          </p:nvPr>
        </p:nvSpPr>
        <p:spPr>
          <a:xfrm>
            <a:off x="6485339" y="5161400"/>
            <a:ext cx="33284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17" name="Google Shape;11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48">
            <a:off x="10147795" y="-98048"/>
            <a:ext cx="792080" cy="9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92118" flipH="1">
            <a:off x="185088" y="4840936"/>
            <a:ext cx="771765" cy="92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3"/>
          <p:cNvPicPr preferRelativeResize="0"/>
          <p:nvPr/>
        </p:nvPicPr>
        <p:blipFill rotWithShape="1">
          <a:blip r:embed="rId4">
            <a:alphaModFix/>
          </a:blip>
          <a:srcRect l="65329" t="1345" r="-3" b="58000"/>
          <a:stretch/>
        </p:blipFill>
        <p:spPr>
          <a:xfrm rot="-1086853" flipH="1">
            <a:off x="11592512" y="1138689"/>
            <a:ext cx="401513" cy="564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400340">
            <a:off x="10883301" y="252688"/>
            <a:ext cx="842401" cy="11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401" y="5637983"/>
            <a:ext cx="800812" cy="932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915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6"/>
          <p:cNvPicPr preferRelativeResize="0"/>
          <p:nvPr/>
        </p:nvPicPr>
        <p:blipFill rotWithShape="1">
          <a:blip r:embed="rId2">
            <a:alphaModFix/>
          </a:blip>
          <a:srcRect l="246" t="22615" r="1007" b="1311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6"/>
          <p:cNvSpPr txBox="1">
            <a:spLocks noGrp="1"/>
          </p:cNvSpPr>
          <p:nvPr>
            <p:ph type="title"/>
          </p:nvPr>
        </p:nvSpPr>
        <p:spPr>
          <a:xfrm>
            <a:off x="5960033" y="3382700"/>
            <a:ext cx="528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title" idx="2" hasCustomPrompt="1"/>
          </p:nvPr>
        </p:nvSpPr>
        <p:spPr>
          <a:xfrm>
            <a:off x="9472600" y="2096800"/>
            <a:ext cx="17684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1"/>
          </p:nvPr>
        </p:nvSpPr>
        <p:spPr>
          <a:xfrm>
            <a:off x="5960033" y="4386333"/>
            <a:ext cx="52812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7" name="Google Shape;2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91">
            <a:off x="7563787" y="6120136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395785" flipH="1">
            <a:off x="11018587" y="256503"/>
            <a:ext cx="771767" cy="92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90862">
            <a:off x="11510020" y="5051737"/>
            <a:ext cx="610856" cy="694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4624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8"/>
          <p:cNvPicPr preferRelativeResize="0"/>
          <p:nvPr/>
        </p:nvPicPr>
        <p:blipFill rotWithShape="1">
          <a:blip r:embed="rId2">
            <a:alphaModFix/>
          </a:blip>
          <a:srcRect l="246" t="22615" r="1007" b="13116"/>
          <a:stretch/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1"/>
          </p:nvPr>
        </p:nvSpPr>
        <p:spPr>
          <a:xfrm>
            <a:off x="6564329" y="4043363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8"/>
          <p:cNvSpPr txBox="1">
            <a:spLocks noGrp="1"/>
          </p:cNvSpPr>
          <p:nvPr>
            <p:ph type="subTitle" idx="2"/>
          </p:nvPr>
        </p:nvSpPr>
        <p:spPr>
          <a:xfrm>
            <a:off x="2287167" y="4043363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8"/>
          <p:cNvSpPr txBox="1">
            <a:spLocks noGrp="1"/>
          </p:cNvSpPr>
          <p:nvPr>
            <p:ph type="subTitle" idx="3"/>
          </p:nvPr>
        </p:nvSpPr>
        <p:spPr>
          <a:xfrm>
            <a:off x="2287167" y="35163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18"/>
          <p:cNvSpPr txBox="1">
            <a:spLocks noGrp="1"/>
          </p:cNvSpPr>
          <p:nvPr>
            <p:ph type="subTitle" idx="4"/>
          </p:nvPr>
        </p:nvSpPr>
        <p:spPr>
          <a:xfrm>
            <a:off x="6564333" y="35163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91">
            <a:off x="318037" y="5491652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15791">
            <a:off x="11528471" y="1291436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89525">
            <a:off x="10712903" y="118668"/>
            <a:ext cx="1342599" cy="1505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35700" y="5812269"/>
            <a:ext cx="459067" cy="13426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18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64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55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0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95" r:id="rId3"/>
    <p:sldLayoutId id="2147483689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8" r:id="rId10"/>
    <p:sldLayoutId id="2147483687" r:id="rId11"/>
    <p:sldLayoutId id="2147483686" r:id="rId12"/>
    <p:sldLayoutId id="2147483681" r:id="rId13"/>
    <p:sldLayoutId id="2147483680" r:id="rId14"/>
    <p:sldLayoutId id="2147483679" r:id="rId15"/>
    <p:sldLayoutId id="2147483678" r:id="rId16"/>
    <p:sldLayoutId id="2147483677" r:id="rId17"/>
    <p:sldLayoutId id="2147483676" r:id="rId18"/>
    <p:sldLayoutId id="2147483675" r:id="rId19"/>
    <p:sldLayoutId id="2147483674" r:id="rId20"/>
    <p:sldLayoutId id="2147483673" r:id="rId21"/>
    <p:sldLayoutId id="2147483672" r:id="rId22"/>
    <p:sldLayoutId id="2147483671" r:id="rId23"/>
    <p:sldLayoutId id="2147483670" r:id="rId24"/>
    <p:sldLayoutId id="2147483669" r:id="rId25"/>
    <p:sldLayoutId id="2147483668" r:id="rId26"/>
    <p:sldLayoutId id="2147483667" r:id="rId27"/>
    <p:sldLayoutId id="2147483666" r:id="rId28"/>
    <p:sldLayoutId id="2147483665" r:id="rId29"/>
    <p:sldLayoutId id="2147483664" r:id="rId30"/>
    <p:sldLayoutId id="2147483663" r:id="rId31"/>
    <p:sldLayoutId id="2147483662" r:id="rId32"/>
    <p:sldLayoutId id="2147483661" r:id="rId33"/>
    <p:sldLayoutId id="2147483660" r:id="rId34"/>
    <p:sldLayoutId id="2147483650" r:id="rId35"/>
    <p:sldLayoutId id="2147483696" r:id="rId36"/>
    <p:sldLayoutId id="2147483651" r:id="rId37"/>
    <p:sldLayoutId id="2147483652" r:id="rId38"/>
    <p:sldLayoutId id="2147483653" r:id="rId39"/>
    <p:sldLayoutId id="2147483654" r:id="rId40"/>
    <p:sldLayoutId id="2147483655" r:id="rId41"/>
    <p:sldLayoutId id="2147483685" r:id="rId42"/>
    <p:sldLayoutId id="2147483684" r:id="rId43"/>
    <p:sldLayoutId id="2147483683" r:id="rId44"/>
    <p:sldLayoutId id="2147483682" r:id="rId45"/>
    <p:sldLayoutId id="2147483656" r:id="rId46"/>
    <p:sldLayoutId id="2147483657" r:id="rId47"/>
    <p:sldLayoutId id="2147483658" r:id="rId48"/>
    <p:sldLayoutId id="2147483659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audio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33.jp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NULL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audio" Target="NUL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10" y="1376706"/>
            <a:ext cx="3953852" cy="409088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8"/>
          <p:cNvSpPr txBox="1">
            <a:spLocks noGrp="1"/>
          </p:cNvSpPr>
          <p:nvPr>
            <p:ph type="ctrTitle"/>
          </p:nvPr>
        </p:nvSpPr>
        <p:spPr>
          <a:xfrm>
            <a:off x="3866606" y="1716217"/>
            <a:ext cx="7927173" cy="356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ỊCH SỬ VÀ ĐỊA LÍ 7</a:t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14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141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1" name="Google Shape;381;p38"/>
          <p:cNvSpPr txBox="1">
            <a:spLocks noGrp="1"/>
          </p:cNvSpPr>
          <p:nvPr>
            <p:ph type="subTitle" idx="1"/>
          </p:nvPr>
        </p:nvSpPr>
        <p:spPr>
          <a:xfrm>
            <a:off x="5824979" y="3422146"/>
            <a:ext cx="5968800" cy="63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sz="2667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2667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2667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667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Đinh Thanh </a:t>
            </a:r>
            <a:r>
              <a:rPr lang="en-US" sz="2667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endParaRPr sz="2667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2" name="Google Shape;38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38759">
            <a:off x="3878970" y="656864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54711">
            <a:off x="9877205" y="5578774"/>
            <a:ext cx="663567" cy="754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48819">
            <a:off x="146343" y="5847748"/>
            <a:ext cx="663565" cy="754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4107502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Truyện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cổ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 Andersen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Đan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Mạch</a:t>
            </a:r>
            <a:r>
              <a:rPr lang="en-US" sz="3600" b="1" dirty="0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#9Slide03 SFU Futura_12" panose="00000400000000000000" pitchFamily="2" charset="0"/>
              </a:rPr>
              <a:t>2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7A19ED3-1E0C-45BA-9A04-5C9607AAE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633" y="1110315"/>
            <a:ext cx="7682299" cy="5496911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C364DDD-5B5A-437B-A2D9-3BB82BC324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773" y="928274"/>
            <a:ext cx="4932045" cy="58609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555043-518B-B4AE-FAB4-390FB7544031}"/>
              </a:ext>
            </a:extLst>
          </p:cNvPr>
          <p:cNvSpPr txBox="1"/>
          <p:nvPr/>
        </p:nvSpPr>
        <p:spPr>
          <a:xfrm>
            <a:off x="5005192" y="346124"/>
            <a:ext cx="6585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ĐÂY LÀ TÊN CỦA MỘT TẬP TRUYỆN NỔI TIẾNG?</a:t>
            </a:r>
          </a:p>
        </p:txBody>
      </p:sp>
    </p:spTree>
    <p:extLst>
      <p:ext uri="{BB962C8B-B14F-4D97-AF65-F5344CB8AC3E}">
        <p14:creationId xmlns:p14="http://schemas.microsoft.com/office/powerpoint/2010/main" val="98147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9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8715" y="3366970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Eiffel (Pháp)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3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026" name="Picture 2" descr="Tháp Eiffel - Địa điểm du lịch và trải nghiệm lý tưởng trên đất Pháp">
            <a:extLst>
              <a:ext uri="{FF2B5EF4-FFF2-40B4-BE49-F238E27FC236}">
                <a16:creationId xmlns:a16="http://schemas.microsoft.com/office/drawing/2014/main" id="{B174FC45-DD5D-3DF9-0EC3-7C79E3C7A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2" r="19807"/>
          <a:stretch/>
        </p:blipFill>
        <p:spPr bwMode="auto">
          <a:xfrm>
            <a:off x="5683155" y="680937"/>
            <a:ext cx="5301575" cy="604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093AB5-FDE5-33AB-5F2B-7C82593CD2EC}"/>
              </a:ext>
            </a:extLst>
          </p:cNvPr>
          <p:cNvSpPr txBox="1"/>
          <p:nvPr/>
        </p:nvSpPr>
        <p:spPr>
          <a:xfrm>
            <a:off x="5041129" y="134639"/>
            <a:ext cx="65856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ĐÂY LÀ ĐỊA DANH NÀO?</a:t>
            </a:r>
          </a:p>
        </p:txBody>
      </p:sp>
    </p:spTree>
    <p:extLst>
      <p:ext uri="{BB962C8B-B14F-4D97-AF65-F5344CB8AC3E}">
        <p14:creationId xmlns:p14="http://schemas.microsoft.com/office/powerpoint/2010/main" val="4240064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loa kèn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(Quốc hoa của Ý)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16" name="image170.jpg">
            <a:extLst>
              <a:ext uri="{FF2B5EF4-FFF2-40B4-BE49-F238E27FC236}">
                <a16:creationId xmlns:a16="http://schemas.microsoft.com/office/drawing/2014/main" id="{E2984F02-F1C2-4350-99EC-9E274421D1E1}"/>
              </a:ext>
            </a:extLst>
          </p:cNvPr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4464157" y="1649304"/>
            <a:ext cx="7499416" cy="4856599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1923BE-081D-2802-937E-6A70EF3029B1}"/>
              </a:ext>
            </a:extLst>
          </p:cNvPr>
          <p:cNvSpPr txBox="1"/>
          <p:nvPr/>
        </p:nvSpPr>
        <p:spPr>
          <a:xfrm>
            <a:off x="5070312" y="708382"/>
            <a:ext cx="658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ĐÂY LÀ LOẠI HOA GÌ?</a:t>
            </a:r>
          </a:p>
        </p:txBody>
      </p:sp>
    </p:spTree>
    <p:extLst>
      <p:ext uri="{BB962C8B-B14F-4D97-AF65-F5344CB8AC3E}">
        <p14:creationId xmlns:p14="http://schemas.microsoft.com/office/powerpoint/2010/main" val="63628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427" y="3353463"/>
            <a:ext cx="3941594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</a:rPr>
              <a:t> </a:t>
            </a:r>
            <a:r>
              <a:rPr lang="vi-VN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nghiêng Pisa (I-ta-li-a)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6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AC70D1-50A9-4133-A28E-CFECDA653D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120" y="1464055"/>
            <a:ext cx="7410450" cy="4933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18442A-D917-DB6B-3A3A-D72137CA6494}"/>
              </a:ext>
            </a:extLst>
          </p:cNvPr>
          <p:cNvSpPr txBox="1"/>
          <p:nvPr/>
        </p:nvSpPr>
        <p:spPr>
          <a:xfrm>
            <a:off x="5050857" y="459995"/>
            <a:ext cx="658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ĐÂY LÀ ĐỊA DANH NỔI TIẾNG NÀO?</a:t>
            </a:r>
          </a:p>
        </p:txBody>
      </p:sp>
    </p:spTree>
    <p:extLst>
      <p:ext uri="{BB962C8B-B14F-4D97-AF65-F5344CB8AC3E}">
        <p14:creationId xmlns:p14="http://schemas.microsoft.com/office/powerpoint/2010/main" val="1366763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7623" y="3353463"/>
            <a:ext cx="2930487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Âu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iamond 11"/>
          <p:cNvSpPr/>
          <p:nvPr/>
        </p:nvSpPr>
        <p:spPr>
          <a:xfrm>
            <a:off x="1315240" y="5329927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#9Slide03 SFU Futura_12" panose="00000400000000000000" pitchFamily="2" charset="0"/>
              </a:rPr>
              <a:t>5</a:t>
            </a:r>
            <a:endParaRPr lang="en-US" sz="4400" b="1" dirty="0">
              <a:latin typeface="#9Slide03 SFU Futura_12" panose="00000400000000000000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4" name="Rectangle 13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9" name="Rectangle 18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20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A2C7EC-4C3F-43FB-BE9E-5B6B7A0DBF0B}"/>
              </a:ext>
            </a:extLst>
          </p:cNvPr>
          <p:cNvSpPr/>
          <p:nvPr/>
        </p:nvSpPr>
        <p:spPr>
          <a:xfrm>
            <a:off x="5076591" y="604766"/>
            <a:ext cx="6876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 NÀO LÀ CHÂU LỤC TIẾP GIÁP VỚI CHÂU 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DFA5C-41E4-41EC-8D4A-5962BFE662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578" y="1934518"/>
            <a:ext cx="7868362" cy="441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2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28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23DFC8-166F-4B18-B576-846ED8BC5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69" y="96234"/>
            <a:ext cx="11880631" cy="356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07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67.jpg" descr="Image result for Norway nature&quot;">
            <a:extLst>
              <a:ext uri="{FF2B5EF4-FFF2-40B4-BE49-F238E27FC236}">
                <a16:creationId xmlns:a16="http://schemas.microsoft.com/office/drawing/2014/main" id="{1A5DF586-6614-4E61-ACF7-18FA496E8AF4}"/>
              </a:ext>
            </a:extLst>
          </p:cNvPr>
          <p:cNvPicPr/>
          <p:nvPr/>
        </p:nvPicPr>
        <p:blipFill rotWithShape="1">
          <a:blip r:embed="rId3"/>
          <a:srcRect l="20687" r="4924" b="-1"/>
          <a:stretch/>
        </p:blipFill>
        <p:spPr>
          <a:xfrm>
            <a:off x="20" y="10"/>
            <a:ext cx="7642726" cy="6857990"/>
          </a:xfrm>
          <a:prstGeom prst="rect">
            <a:avLst/>
          </a:prstGeom>
        </p:spPr>
      </p:pic>
      <p:pic>
        <p:nvPicPr>
          <p:cNvPr id="6" name="image61.jpg" descr="Image result for Norway&quot;">
            <a:extLst>
              <a:ext uri="{FF2B5EF4-FFF2-40B4-BE49-F238E27FC236}">
                <a16:creationId xmlns:a16="http://schemas.microsoft.com/office/drawing/2014/main" id="{71971E4E-AE8B-49DD-B963-019574C22EEF}"/>
              </a:ext>
            </a:extLst>
          </p:cNvPr>
          <p:cNvPicPr/>
          <p:nvPr/>
        </p:nvPicPr>
        <p:blipFill rotWithShape="1">
          <a:blip r:embed="rId4"/>
          <a:srcRect t="26622" r="1" b="3315"/>
          <a:stretch/>
        </p:blipFill>
        <p:spPr>
          <a:xfrm>
            <a:off x="7720049" y="10"/>
            <a:ext cx="4471952" cy="22402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B8A215-4244-4CDC-A707-BE3CB5810FD9}"/>
              </a:ext>
            </a:extLst>
          </p:cNvPr>
          <p:cNvSpPr/>
          <p:nvPr/>
        </p:nvSpPr>
        <p:spPr>
          <a:xfrm>
            <a:off x="0" y="2753474"/>
            <a:ext cx="7642746" cy="237100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dirty="0"/>
          </a:p>
          <a:p>
            <a:pPr algn="ctr"/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1,2,3-Bài 1: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</a:t>
            </a:r>
            <a:r>
              <a:rPr lang="en-US" sz="44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sz="44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109.jpg" descr="Image result for Iceland&quot;">
            <a:extLst>
              <a:ext uri="{FF2B5EF4-FFF2-40B4-BE49-F238E27FC236}">
                <a16:creationId xmlns:a16="http://schemas.microsoft.com/office/drawing/2014/main" id="{7E4F6AD0-84D7-4659-BDC4-67AF600C6CD3}"/>
              </a:ext>
            </a:extLst>
          </p:cNvPr>
          <p:cNvPicPr/>
          <p:nvPr/>
        </p:nvPicPr>
        <p:blipFill rotWithShape="1">
          <a:blip r:embed="rId5"/>
          <a:srcRect t="24949" r="1" b="1"/>
          <a:stretch/>
        </p:blipFill>
        <p:spPr>
          <a:xfrm>
            <a:off x="7720049" y="2308860"/>
            <a:ext cx="4471952" cy="2240280"/>
          </a:xfrm>
          <a:prstGeom prst="rect">
            <a:avLst/>
          </a:prstGeom>
        </p:spPr>
      </p:pic>
      <p:pic>
        <p:nvPicPr>
          <p:cNvPr id="5" name="image97.jpg" descr="Image result for Iceland&quot;">
            <a:extLst>
              <a:ext uri="{FF2B5EF4-FFF2-40B4-BE49-F238E27FC236}">
                <a16:creationId xmlns:a16="http://schemas.microsoft.com/office/drawing/2014/main" id="{57AFB485-3061-48B7-8B22-3CEFBC2B03AF}"/>
              </a:ext>
            </a:extLst>
          </p:cNvPr>
          <p:cNvPicPr/>
          <p:nvPr/>
        </p:nvPicPr>
        <p:blipFill rotWithShape="1">
          <a:blip r:embed="rId6"/>
          <a:srcRect t="24949" r="1" b="1"/>
          <a:stretch/>
        </p:blipFill>
        <p:spPr>
          <a:xfrm>
            <a:off x="7720049" y="4617720"/>
            <a:ext cx="4471957" cy="224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30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12DF472-A0B7-4D3E-8997-DE623BE1581F}"/>
              </a:ext>
            </a:extLst>
          </p:cNvPr>
          <p:cNvSpPr txBox="1"/>
          <p:nvPr/>
        </p:nvSpPr>
        <p:spPr>
          <a:xfrm>
            <a:off x="3401746" y="315236"/>
            <a:ext cx="5573891" cy="1061873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D24DE-4F19-485C-8CA0-EED9F0F1CB81}"/>
              </a:ext>
            </a:extLst>
          </p:cNvPr>
          <p:cNvGrpSpPr/>
          <p:nvPr/>
        </p:nvGrpSpPr>
        <p:grpSpPr>
          <a:xfrm>
            <a:off x="2694166" y="2092847"/>
            <a:ext cx="6635914" cy="1210582"/>
            <a:chOff x="1133366" y="2220084"/>
            <a:chExt cx="5681780" cy="914400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C4EFAC9A-4BA8-43CA-8489-12C565974C3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D8B2625-F5E9-438B-B10B-BCEDAD1DE7C6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1DED13C-8ABF-4A0B-A908-754825BE4939}"/>
              </a:ext>
            </a:extLst>
          </p:cNvPr>
          <p:cNvSpPr txBox="1"/>
          <p:nvPr/>
        </p:nvSpPr>
        <p:spPr>
          <a:xfrm>
            <a:off x="3531615" y="2457946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071D289-50AF-4819-9E5D-D29BB28A4021}"/>
              </a:ext>
            </a:extLst>
          </p:cNvPr>
          <p:cNvGrpSpPr/>
          <p:nvPr/>
        </p:nvGrpSpPr>
        <p:grpSpPr>
          <a:xfrm>
            <a:off x="2095553" y="2092849"/>
            <a:ext cx="1306090" cy="1210580"/>
            <a:chOff x="344605" y="154323"/>
            <a:chExt cx="1301952" cy="872949"/>
          </a:xfrm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702268F8-107A-4D13-9700-C74E0BB67F40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F303E32-19B1-4EE8-961D-D50E097E2231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C1765-9A90-4018-8CC6-E414374A7726}"/>
              </a:ext>
            </a:extLst>
          </p:cNvPr>
          <p:cNvGrpSpPr/>
          <p:nvPr/>
        </p:nvGrpSpPr>
        <p:grpSpPr>
          <a:xfrm>
            <a:off x="2360759" y="3706995"/>
            <a:ext cx="6635914" cy="1244384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6" name="Arrow: Pentagon 25">
              <a:extLst>
                <a:ext uri="{FF2B5EF4-FFF2-40B4-BE49-F238E27FC236}">
                  <a16:creationId xmlns:a16="http://schemas.microsoft.com/office/drawing/2014/main" id="{DF35AB27-A43A-4D9D-91F8-1B3AB19ED857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FADC23-DCD0-4616-AE1D-177C7B542D95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D8583CE-15BE-4C02-8C0A-D67B8FD9DCAD}"/>
              </a:ext>
            </a:extLst>
          </p:cNvPr>
          <p:cNvSpPr txBox="1"/>
          <p:nvPr/>
        </p:nvSpPr>
        <p:spPr>
          <a:xfrm>
            <a:off x="2234411" y="3876834"/>
            <a:ext cx="73697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5842362C-C37A-4057-BCCB-B6B9E2ED8C94}"/>
              </a:ext>
            </a:extLst>
          </p:cNvPr>
          <p:cNvSpPr/>
          <p:nvPr/>
        </p:nvSpPr>
        <p:spPr>
          <a:xfrm>
            <a:off x="2120208" y="3706995"/>
            <a:ext cx="1270982" cy="1255921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8741D3F0-F5BE-44FA-BF40-469E5FBB420D}"/>
              </a:ext>
            </a:extLst>
          </p:cNvPr>
          <p:cNvSpPr/>
          <p:nvPr/>
        </p:nvSpPr>
        <p:spPr>
          <a:xfrm rot="5400000">
            <a:off x="3079970" y="401144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Hình ảnh 9">
            <a:extLst>
              <a:ext uri="{FF2B5EF4-FFF2-40B4-BE49-F238E27FC236}">
                <a16:creationId xmlns:a16="http://schemas.microsoft.com/office/drawing/2014/main" id="{71525D11-4738-4972-8E72-243123A04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0208" y="-25044"/>
            <a:ext cx="1639789" cy="171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checker/>
      </p:transition>
    </mc:Choice>
    <mc:Fallback xmlns=""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28" grpId="0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2" y="116936"/>
            <a:ext cx="5981161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246.jpg">
            <a:extLst>
              <a:ext uri="{FF2B5EF4-FFF2-40B4-BE49-F238E27FC236}">
                <a16:creationId xmlns:a16="http://schemas.microsoft.com/office/drawing/2014/main" id="{07B55CF4-3267-45C0-8AE1-55BB901E947F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37738" y="3006092"/>
            <a:ext cx="6467517" cy="3652453"/>
          </a:xfrm>
          <a:prstGeom prst="rect">
            <a:avLst/>
          </a:prstGeom>
          <a:ln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CD5293A-FDBC-4DD0-8AF3-836BBC9F9457}"/>
              </a:ext>
            </a:extLst>
          </p:cNvPr>
          <p:cNvSpPr/>
          <p:nvPr/>
        </p:nvSpPr>
        <p:spPr>
          <a:xfrm>
            <a:off x="127672" y="1085816"/>
            <a:ext cx="6493469" cy="1824346"/>
          </a:xfrm>
          <a:prstGeom prst="rect">
            <a:avLst/>
          </a:prstGeom>
          <a:ln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phút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180340" algn="just">
              <a:lnSpc>
                <a:spcPct val="120000"/>
              </a:lnSpc>
              <a:spcAft>
                <a:spcPts val="0"/>
              </a:spcAft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1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SGK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96,97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2" descr="Bài 1. Vị trí địa lí, đặc điểm tự nhiên châu Âu SGK Địa lí 7 Kết nối tri  thức | SGK Lịch sử và Địa lí lớp 7 - Kết nối tri thức">
            <a:extLst>
              <a:ext uri="{FF2B5EF4-FFF2-40B4-BE49-F238E27FC236}">
                <a16:creationId xmlns:a16="http://schemas.microsoft.com/office/drawing/2014/main" id="{D90C02C4-5BFB-7A91-1B27-3B9849B15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087" y="723576"/>
            <a:ext cx="5346477" cy="605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7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646815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59595" y="249059"/>
            <a:ext cx="65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lí,hình dạng kích thước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B7CAFDA-C2F8-4EBA-AA2F-F6A0B65A7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469017"/>
              </p:ext>
            </p:extLst>
          </p:nvPr>
        </p:nvGraphicFramePr>
        <p:xfrm>
          <a:off x="1429624" y="1776837"/>
          <a:ext cx="5552093" cy="47022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71373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80720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382703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4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400" b="1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</a:t>
                      </a:r>
                      <a:r>
                        <a:rPr lang="en-US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đại dương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16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312148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81564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435381">
                <a:tc>
                  <a:txBody>
                    <a:bodyPr/>
                    <a:lstStyle/>
                    <a:p>
                      <a:pPr indent="180340" algn="l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0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0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6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6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31A59B0-91C4-4B30-8271-262F9C39B3CF}"/>
              </a:ext>
            </a:extLst>
          </p:cNvPr>
          <p:cNvSpPr txBox="1"/>
          <p:nvPr/>
        </p:nvSpPr>
        <p:spPr>
          <a:xfrm>
            <a:off x="3770232" y="1131312"/>
            <a:ext cx="3602516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C9C7E-67E6-4F34-AE52-B2570557AE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" r="1523"/>
          <a:stretch/>
        </p:blipFill>
        <p:spPr>
          <a:xfrm>
            <a:off x="7830599" y="1746462"/>
            <a:ext cx="4361401" cy="5060937"/>
          </a:xfrm>
          <a:prstGeom prst="rect">
            <a:avLst/>
          </a:prstGeom>
        </p:spPr>
      </p:pic>
      <p:pic>
        <p:nvPicPr>
          <p:cNvPr id="15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43CD87E4-130F-4C24-8D8E-FFC145B7C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2012" y="289437"/>
            <a:ext cx="1432193" cy="7810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74209E-4C9D-4E89-A2FC-90AA95A409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811" t="49918" r="67591" b="40164"/>
          <a:stretch/>
        </p:blipFill>
        <p:spPr>
          <a:xfrm>
            <a:off x="2533880" y="1050968"/>
            <a:ext cx="1071742" cy="695494"/>
          </a:xfrm>
          <a:prstGeom prst="rect">
            <a:avLst/>
          </a:prstGeom>
        </p:spPr>
      </p:pic>
      <p:pic>
        <p:nvPicPr>
          <p:cNvPr id="2" name="Picture 2" descr="Bài 1. Vị trí địa lí, đặc điểm tự nhiên châu Âu SGK Địa lí 7 Kết nối tri  thức | SGK Lịch sử và Địa lí lớp 7 - Kết nối tri thức">
            <a:extLst>
              <a:ext uri="{FF2B5EF4-FFF2-40B4-BE49-F238E27FC236}">
                <a16:creationId xmlns:a16="http://schemas.microsoft.com/office/drawing/2014/main" id="{000520E4-0BF6-B9C7-EF45-7EBDEFF8B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717" y="1776837"/>
            <a:ext cx="5137847" cy="500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5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41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3120101" y="1435303"/>
            <a:ext cx="1655300" cy="16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41"/>
          <p:cNvSpPr txBox="1">
            <a:spLocks noGrp="1"/>
          </p:cNvSpPr>
          <p:nvPr>
            <p:ph type="title"/>
          </p:nvPr>
        </p:nvSpPr>
        <p:spPr>
          <a:xfrm>
            <a:off x="960000" y="3422400"/>
            <a:ext cx="6756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sz="6000" b="1" dirty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endParaRPr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1" name="Google Shape;421;p41"/>
          <p:cNvSpPr txBox="1">
            <a:spLocks noGrp="1"/>
          </p:cNvSpPr>
          <p:nvPr>
            <p:ph type="title" idx="2"/>
          </p:nvPr>
        </p:nvSpPr>
        <p:spPr>
          <a:xfrm>
            <a:off x="3139348" y="1710052"/>
            <a:ext cx="1616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3" name="Google Shape;42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29135" y="1902024"/>
            <a:ext cx="2469979" cy="324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21300" y="2271252"/>
            <a:ext cx="707835" cy="1252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94568" y="5019313"/>
            <a:ext cx="756800" cy="7508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84" descr="Untitled-2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31" y="189091"/>
            <a:ext cx="10039857" cy="6212692"/>
          </a:xfrm>
          <a:prstGeom prst="rect">
            <a:avLst/>
          </a:prstGeom>
          <a:noFill/>
          <a:ln w="222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64019" y="6401783"/>
            <a:ext cx="43797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2800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endParaRPr lang="en-US" altLang="en-US" sz="2800" baseline="30000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 rot="20611807">
            <a:off x="9749829" y="1046383"/>
            <a:ext cx="672042" cy="2898141"/>
          </a:xfrm>
          <a:custGeom>
            <a:avLst/>
            <a:gdLst>
              <a:gd name="connsiteX0" fmla="*/ 41564 w 665019"/>
              <a:gd name="connsiteY0" fmla="*/ 0 h 2105891"/>
              <a:gd name="connsiteX1" fmla="*/ 27710 w 665019"/>
              <a:gd name="connsiteY1" fmla="*/ 193964 h 2105891"/>
              <a:gd name="connsiteX2" fmla="*/ 13855 w 665019"/>
              <a:gd name="connsiteY2" fmla="*/ 249382 h 2105891"/>
              <a:gd name="connsiteX3" fmla="*/ 0 w 665019"/>
              <a:gd name="connsiteY3" fmla="*/ 457200 h 2105891"/>
              <a:gd name="connsiteX4" fmla="*/ 13855 w 665019"/>
              <a:gd name="connsiteY4" fmla="*/ 554182 h 2105891"/>
              <a:gd name="connsiteX5" fmla="*/ 55419 w 665019"/>
              <a:gd name="connsiteY5" fmla="*/ 568036 h 2105891"/>
              <a:gd name="connsiteX6" fmla="*/ 96982 w 665019"/>
              <a:gd name="connsiteY6" fmla="*/ 595745 h 2105891"/>
              <a:gd name="connsiteX7" fmla="*/ 124691 w 665019"/>
              <a:gd name="connsiteY7" fmla="*/ 637309 h 2105891"/>
              <a:gd name="connsiteX8" fmla="*/ 152400 w 665019"/>
              <a:gd name="connsiteY8" fmla="*/ 720436 h 2105891"/>
              <a:gd name="connsiteX9" fmla="*/ 221673 w 665019"/>
              <a:gd name="connsiteY9" fmla="*/ 845127 h 2105891"/>
              <a:gd name="connsiteX10" fmla="*/ 263237 w 665019"/>
              <a:gd name="connsiteY10" fmla="*/ 858982 h 2105891"/>
              <a:gd name="connsiteX11" fmla="*/ 318655 w 665019"/>
              <a:gd name="connsiteY11" fmla="*/ 942109 h 2105891"/>
              <a:gd name="connsiteX12" fmla="*/ 401782 w 665019"/>
              <a:gd name="connsiteY12" fmla="*/ 997527 h 2105891"/>
              <a:gd name="connsiteX13" fmla="*/ 443346 w 665019"/>
              <a:gd name="connsiteY13" fmla="*/ 1011382 h 2105891"/>
              <a:gd name="connsiteX14" fmla="*/ 526473 w 665019"/>
              <a:gd name="connsiteY14" fmla="*/ 1066800 h 2105891"/>
              <a:gd name="connsiteX15" fmla="*/ 581891 w 665019"/>
              <a:gd name="connsiteY15" fmla="*/ 1149927 h 2105891"/>
              <a:gd name="connsiteX16" fmla="*/ 609600 w 665019"/>
              <a:gd name="connsiteY16" fmla="*/ 1191491 h 2105891"/>
              <a:gd name="connsiteX17" fmla="*/ 637310 w 665019"/>
              <a:gd name="connsiteY17" fmla="*/ 1219200 h 2105891"/>
              <a:gd name="connsiteX18" fmla="*/ 623455 w 665019"/>
              <a:gd name="connsiteY18" fmla="*/ 1330036 h 2105891"/>
              <a:gd name="connsiteX19" fmla="*/ 609600 w 665019"/>
              <a:gd name="connsiteY19" fmla="*/ 1371600 h 2105891"/>
              <a:gd name="connsiteX20" fmla="*/ 665019 w 665019"/>
              <a:gd name="connsiteY20" fmla="*/ 1496291 h 2105891"/>
              <a:gd name="connsiteX21" fmla="*/ 651164 w 665019"/>
              <a:gd name="connsiteY21" fmla="*/ 1593273 h 2105891"/>
              <a:gd name="connsiteX22" fmla="*/ 637310 w 665019"/>
              <a:gd name="connsiteY22" fmla="*/ 1634836 h 2105891"/>
              <a:gd name="connsiteX23" fmla="*/ 554182 w 665019"/>
              <a:gd name="connsiteY23" fmla="*/ 1607127 h 2105891"/>
              <a:gd name="connsiteX24" fmla="*/ 512619 w 665019"/>
              <a:gd name="connsiteY24" fmla="*/ 1634836 h 2105891"/>
              <a:gd name="connsiteX25" fmla="*/ 457200 w 665019"/>
              <a:gd name="connsiteY25" fmla="*/ 1690254 h 2105891"/>
              <a:gd name="connsiteX26" fmla="*/ 429491 w 665019"/>
              <a:gd name="connsiteY26" fmla="*/ 1731818 h 2105891"/>
              <a:gd name="connsiteX27" fmla="*/ 401782 w 665019"/>
              <a:gd name="connsiteY27" fmla="*/ 1814945 h 2105891"/>
              <a:gd name="connsiteX28" fmla="*/ 415637 w 665019"/>
              <a:gd name="connsiteY28" fmla="*/ 1884218 h 2105891"/>
              <a:gd name="connsiteX29" fmla="*/ 457200 w 665019"/>
              <a:gd name="connsiteY29" fmla="*/ 1925782 h 2105891"/>
              <a:gd name="connsiteX30" fmla="*/ 471055 w 665019"/>
              <a:gd name="connsiteY30" fmla="*/ 1967345 h 2105891"/>
              <a:gd name="connsiteX31" fmla="*/ 484910 w 665019"/>
              <a:gd name="connsiteY31" fmla="*/ 2105891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5019" h="2105891">
                <a:moveTo>
                  <a:pt x="41564" y="0"/>
                </a:moveTo>
                <a:cubicBezTo>
                  <a:pt x="36946" y="64655"/>
                  <a:pt x="34868" y="129541"/>
                  <a:pt x="27710" y="193964"/>
                </a:cubicBezTo>
                <a:cubicBezTo>
                  <a:pt x="25607" y="212889"/>
                  <a:pt x="15848" y="230445"/>
                  <a:pt x="13855" y="249382"/>
                </a:cubicBezTo>
                <a:cubicBezTo>
                  <a:pt x="6587" y="318427"/>
                  <a:pt x="4618" y="387927"/>
                  <a:pt x="0" y="457200"/>
                </a:cubicBezTo>
                <a:cubicBezTo>
                  <a:pt x="4618" y="489527"/>
                  <a:pt x="-749" y="524974"/>
                  <a:pt x="13855" y="554182"/>
                </a:cubicBezTo>
                <a:cubicBezTo>
                  <a:pt x="20386" y="567244"/>
                  <a:pt x="42357" y="561505"/>
                  <a:pt x="55419" y="568036"/>
                </a:cubicBezTo>
                <a:cubicBezTo>
                  <a:pt x="70312" y="575482"/>
                  <a:pt x="83128" y="586509"/>
                  <a:pt x="96982" y="595745"/>
                </a:cubicBezTo>
                <a:cubicBezTo>
                  <a:pt x="106218" y="609600"/>
                  <a:pt x="117928" y="622093"/>
                  <a:pt x="124691" y="637309"/>
                </a:cubicBezTo>
                <a:cubicBezTo>
                  <a:pt x="136553" y="663999"/>
                  <a:pt x="143164" y="692727"/>
                  <a:pt x="152400" y="720436"/>
                </a:cubicBezTo>
                <a:cubicBezTo>
                  <a:pt x="164599" y="757033"/>
                  <a:pt x="185945" y="833217"/>
                  <a:pt x="221673" y="845127"/>
                </a:cubicBezTo>
                <a:lnTo>
                  <a:pt x="263237" y="858982"/>
                </a:lnTo>
                <a:cubicBezTo>
                  <a:pt x="281710" y="886691"/>
                  <a:pt x="290946" y="923636"/>
                  <a:pt x="318655" y="942109"/>
                </a:cubicBezTo>
                <a:cubicBezTo>
                  <a:pt x="346364" y="960582"/>
                  <a:pt x="370189" y="986996"/>
                  <a:pt x="401782" y="997527"/>
                </a:cubicBezTo>
                <a:cubicBezTo>
                  <a:pt x="415637" y="1002145"/>
                  <a:pt x="430580" y="1004290"/>
                  <a:pt x="443346" y="1011382"/>
                </a:cubicBezTo>
                <a:cubicBezTo>
                  <a:pt x="472457" y="1027555"/>
                  <a:pt x="526473" y="1066800"/>
                  <a:pt x="526473" y="1066800"/>
                </a:cubicBezTo>
                <a:lnTo>
                  <a:pt x="581891" y="1149927"/>
                </a:lnTo>
                <a:cubicBezTo>
                  <a:pt x="591127" y="1163782"/>
                  <a:pt x="597826" y="1179717"/>
                  <a:pt x="609600" y="1191491"/>
                </a:cubicBezTo>
                <a:lnTo>
                  <a:pt x="637310" y="1219200"/>
                </a:lnTo>
                <a:cubicBezTo>
                  <a:pt x="632692" y="1256145"/>
                  <a:pt x="630116" y="1293404"/>
                  <a:pt x="623455" y="1330036"/>
                </a:cubicBezTo>
                <a:cubicBezTo>
                  <a:pt x="620842" y="1344405"/>
                  <a:pt x="607987" y="1357085"/>
                  <a:pt x="609600" y="1371600"/>
                </a:cubicBezTo>
                <a:cubicBezTo>
                  <a:pt x="616195" y="1430952"/>
                  <a:pt x="636148" y="1452984"/>
                  <a:pt x="665019" y="1496291"/>
                </a:cubicBezTo>
                <a:cubicBezTo>
                  <a:pt x="660401" y="1528618"/>
                  <a:pt x="657568" y="1561252"/>
                  <a:pt x="651164" y="1593273"/>
                </a:cubicBezTo>
                <a:cubicBezTo>
                  <a:pt x="648300" y="1607593"/>
                  <a:pt x="651767" y="1632771"/>
                  <a:pt x="637310" y="1634836"/>
                </a:cubicBezTo>
                <a:cubicBezTo>
                  <a:pt x="608395" y="1638966"/>
                  <a:pt x="554182" y="1607127"/>
                  <a:pt x="554182" y="1607127"/>
                </a:cubicBezTo>
                <a:cubicBezTo>
                  <a:pt x="540328" y="1616363"/>
                  <a:pt x="523021" y="1621834"/>
                  <a:pt x="512619" y="1634836"/>
                </a:cubicBezTo>
                <a:cubicBezTo>
                  <a:pt x="458881" y="1702009"/>
                  <a:pt x="547883" y="1660028"/>
                  <a:pt x="457200" y="1690254"/>
                </a:cubicBezTo>
                <a:cubicBezTo>
                  <a:pt x="447964" y="1704109"/>
                  <a:pt x="436254" y="1716602"/>
                  <a:pt x="429491" y="1731818"/>
                </a:cubicBezTo>
                <a:cubicBezTo>
                  <a:pt x="417629" y="1758508"/>
                  <a:pt x="401782" y="1814945"/>
                  <a:pt x="401782" y="1814945"/>
                </a:cubicBezTo>
                <a:cubicBezTo>
                  <a:pt x="406400" y="1838036"/>
                  <a:pt x="405106" y="1863156"/>
                  <a:pt x="415637" y="1884218"/>
                </a:cubicBezTo>
                <a:cubicBezTo>
                  <a:pt x="424399" y="1901743"/>
                  <a:pt x="446332" y="1909479"/>
                  <a:pt x="457200" y="1925782"/>
                </a:cubicBezTo>
                <a:cubicBezTo>
                  <a:pt x="465301" y="1937933"/>
                  <a:pt x="466437" y="1953491"/>
                  <a:pt x="471055" y="1967345"/>
                </a:cubicBezTo>
                <a:cubicBezTo>
                  <a:pt x="487947" y="2068694"/>
                  <a:pt x="484910" y="2022381"/>
                  <a:pt x="484910" y="2105891"/>
                </a:cubicBezTo>
              </a:path>
            </a:pathLst>
          </a:cu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67">
            <a:extLst>
              <a:ext uri="{FF2B5EF4-FFF2-40B4-BE49-F238E27FC236}">
                <a16:creationId xmlns:a16="http://schemas.microsoft.com/office/drawing/2014/main" id="{FB1B3F59-3B95-4541-93E4-2E20BF315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135358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69">
            <a:extLst>
              <a:ext uri="{FF2B5EF4-FFF2-40B4-BE49-F238E27FC236}">
                <a16:creationId xmlns:a16="http://schemas.microsoft.com/office/drawing/2014/main" id="{20229B27-374B-4AF9-8B6A-2D62AE6DD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656" y="719298"/>
            <a:ext cx="1161770" cy="381000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Oval 67">
            <a:extLst>
              <a:ext uri="{FF2B5EF4-FFF2-40B4-BE49-F238E27FC236}">
                <a16:creationId xmlns:a16="http://schemas.microsoft.com/office/drawing/2014/main" id="{C292E4A5-93BD-4E64-8D43-1B65B248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1449" y="498273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71">
            <a:extLst>
              <a:ext uri="{FF2B5EF4-FFF2-40B4-BE49-F238E27FC236}">
                <a16:creationId xmlns:a16="http://schemas.microsoft.com/office/drawing/2014/main" id="{EE4C8D68-559A-4BD1-9339-57950481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0814" y="5376755"/>
            <a:ext cx="1114578" cy="381000"/>
          </a:xfrm>
          <a:prstGeom prst="wedgeRoundRectCallout">
            <a:avLst>
              <a:gd name="adj1" fmla="val -12490"/>
              <a:gd name="adj2" fmla="val -12320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8DC73BF2-17F2-4C30-BC64-927FD67F76D7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1316115" y="2259617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33BE8BDE-6073-4FD2-9DAD-BF5B3659B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5414" y="909798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4F3845F5-D116-4EA4-BDFC-09AAA5420556}"/>
              </a:ext>
            </a:extLst>
          </p:cNvPr>
          <p:cNvSpPr txBox="1">
            <a:spLocks noChangeArrowheads="1"/>
          </p:cNvSpPr>
          <p:nvPr/>
        </p:nvSpPr>
        <p:spPr bwMode="auto">
          <a:xfrm rot="2650682">
            <a:off x="9838358" y="1577540"/>
            <a:ext cx="127493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FBF565F8-B61B-4911-99C9-CAF9787F1B65}"/>
              </a:ext>
            </a:extLst>
          </p:cNvPr>
          <p:cNvSpPr txBox="1">
            <a:spLocks noChangeArrowheads="1"/>
          </p:cNvSpPr>
          <p:nvPr/>
        </p:nvSpPr>
        <p:spPr bwMode="auto">
          <a:xfrm rot="454103">
            <a:off x="4648294" y="5382291"/>
            <a:ext cx="226570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33CC"/>
                </a:solidFill>
              </a:rPr>
              <a:t>ĐỊA TRUNG HẢI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35ADFD6F-9CD1-4BF1-99EF-88C80546D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0477" y="5816104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CHÂU Phi</a:t>
            </a:r>
          </a:p>
        </p:txBody>
      </p:sp>
    </p:spTree>
    <p:extLst>
      <p:ext uri="{BB962C8B-B14F-4D97-AF65-F5344CB8AC3E}">
        <p14:creationId xmlns:p14="http://schemas.microsoft.com/office/powerpoint/2010/main" val="49180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  <p:bldP spid="11" grpId="0" animBg="1"/>
      <p:bldP spid="12" grpId="0" animBg="1"/>
      <p:bldP spid="13" grpId="0"/>
      <p:bldP spid="14" grpId="0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11CD17-8335-408C-B3A8-60190817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535" y="26173"/>
            <a:ext cx="6364076" cy="6920825"/>
          </a:xfrm>
          <a:prstGeom prst="rect">
            <a:avLst/>
          </a:prstGeom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A42933E8-995D-4A9F-8F10-40A5D727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62640" y="1602650"/>
            <a:ext cx="121185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B050"/>
                </a:solidFill>
                <a:latin typeface="Arial" panose="020B0604020202020204" pitchFamily="34" charset="0"/>
              </a:rPr>
              <a:t>CHÂU Á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:a16="http://schemas.microsoft.com/office/drawing/2014/main" id="{DED86A8A-7FAF-473F-B76D-239397593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1982" y="5805087"/>
            <a:ext cx="1494068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00B050"/>
                </a:solidFill>
                <a:latin typeface="Arial" panose="020B0604020202020204" pitchFamily="34" charset="0"/>
              </a:rPr>
              <a:t>CHÂU PHI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1818FF8-6689-420F-A57F-B29FCDDD1FA0}"/>
              </a:ext>
            </a:extLst>
          </p:cNvPr>
          <p:cNvSpPr txBox="1">
            <a:spLocks noChangeArrowheads="1"/>
          </p:cNvSpPr>
          <p:nvPr/>
        </p:nvSpPr>
        <p:spPr bwMode="auto">
          <a:xfrm rot="18565668">
            <a:off x="5941651" y="2139764"/>
            <a:ext cx="2806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ĐẠI TÂY  DƯƠNG</a:t>
            </a: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CB833287-DA20-4666-BA90-EFFB93EAE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50" y="496722"/>
            <a:ext cx="2719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solidFill>
                  <a:srgbClr val="1C11AF"/>
                </a:solidFill>
                <a:latin typeface="Arial" panose="020B0604020202020204" pitchFamily="34" charset="0"/>
              </a:rPr>
              <a:t>BẮC BĂNG DƯƠNG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D156C7B0-5BD4-4394-A671-EB5FB2D814BE}"/>
              </a:ext>
            </a:extLst>
          </p:cNvPr>
          <p:cNvSpPr/>
          <p:nvPr/>
        </p:nvSpPr>
        <p:spPr>
          <a:xfrm>
            <a:off x="10642301" y="1311007"/>
            <a:ext cx="1024569" cy="1949986"/>
          </a:xfrm>
          <a:custGeom>
            <a:avLst/>
            <a:gdLst>
              <a:gd name="connsiteX0" fmla="*/ 0 w 1024569"/>
              <a:gd name="connsiteY0" fmla="*/ 0 h 1949986"/>
              <a:gd name="connsiteX1" fmla="*/ 55085 w 1024569"/>
              <a:gd name="connsiteY1" fmla="*/ 44068 h 1949986"/>
              <a:gd name="connsiteX2" fmla="*/ 99152 w 1024569"/>
              <a:gd name="connsiteY2" fmla="*/ 66101 h 1949986"/>
              <a:gd name="connsiteX3" fmla="*/ 132203 w 1024569"/>
              <a:gd name="connsiteY3" fmla="*/ 99152 h 1949986"/>
              <a:gd name="connsiteX4" fmla="*/ 165253 w 1024569"/>
              <a:gd name="connsiteY4" fmla="*/ 121186 h 1949986"/>
              <a:gd name="connsiteX5" fmla="*/ 187287 w 1024569"/>
              <a:gd name="connsiteY5" fmla="*/ 154236 h 1949986"/>
              <a:gd name="connsiteX6" fmla="*/ 253388 w 1024569"/>
              <a:gd name="connsiteY6" fmla="*/ 220338 h 1949986"/>
              <a:gd name="connsiteX7" fmla="*/ 286439 w 1024569"/>
              <a:gd name="connsiteY7" fmla="*/ 264405 h 1949986"/>
              <a:gd name="connsiteX8" fmla="*/ 264405 w 1024569"/>
              <a:gd name="connsiteY8" fmla="*/ 495759 h 1949986"/>
              <a:gd name="connsiteX9" fmla="*/ 242371 w 1024569"/>
              <a:gd name="connsiteY9" fmla="*/ 528810 h 1949986"/>
              <a:gd name="connsiteX10" fmla="*/ 297456 w 1024569"/>
              <a:gd name="connsiteY10" fmla="*/ 649995 h 1949986"/>
              <a:gd name="connsiteX11" fmla="*/ 308473 w 1024569"/>
              <a:gd name="connsiteY11" fmla="*/ 738130 h 1949986"/>
              <a:gd name="connsiteX12" fmla="*/ 319490 w 1024569"/>
              <a:gd name="connsiteY12" fmla="*/ 793215 h 1949986"/>
              <a:gd name="connsiteX13" fmla="*/ 352540 w 1024569"/>
              <a:gd name="connsiteY13" fmla="*/ 804232 h 1949986"/>
              <a:gd name="connsiteX14" fmla="*/ 363557 w 1024569"/>
              <a:gd name="connsiteY14" fmla="*/ 837282 h 1949986"/>
              <a:gd name="connsiteX15" fmla="*/ 396608 w 1024569"/>
              <a:gd name="connsiteY15" fmla="*/ 870333 h 1949986"/>
              <a:gd name="connsiteX16" fmla="*/ 429658 w 1024569"/>
              <a:gd name="connsiteY16" fmla="*/ 969485 h 1949986"/>
              <a:gd name="connsiteX17" fmla="*/ 440675 w 1024569"/>
              <a:gd name="connsiteY17" fmla="*/ 1002535 h 1949986"/>
              <a:gd name="connsiteX18" fmla="*/ 462709 w 1024569"/>
              <a:gd name="connsiteY18" fmla="*/ 1035586 h 1949986"/>
              <a:gd name="connsiteX19" fmla="*/ 473726 w 1024569"/>
              <a:gd name="connsiteY19" fmla="*/ 1090670 h 1949986"/>
              <a:gd name="connsiteX20" fmla="*/ 506776 w 1024569"/>
              <a:gd name="connsiteY20" fmla="*/ 1101687 h 1949986"/>
              <a:gd name="connsiteX21" fmla="*/ 528810 w 1024569"/>
              <a:gd name="connsiteY21" fmla="*/ 1134738 h 1949986"/>
              <a:gd name="connsiteX22" fmla="*/ 561861 w 1024569"/>
              <a:gd name="connsiteY22" fmla="*/ 1156771 h 1949986"/>
              <a:gd name="connsiteX23" fmla="*/ 594911 w 1024569"/>
              <a:gd name="connsiteY23" fmla="*/ 1189822 h 1949986"/>
              <a:gd name="connsiteX24" fmla="*/ 638979 w 1024569"/>
              <a:gd name="connsiteY24" fmla="*/ 1244906 h 1949986"/>
              <a:gd name="connsiteX25" fmla="*/ 661012 w 1024569"/>
              <a:gd name="connsiteY25" fmla="*/ 1277957 h 1949986"/>
              <a:gd name="connsiteX26" fmla="*/ 694063 w 1024569"/>
              <a:gd name="connsiteY26" fmla="*/ 1311007 h 1949986"/>
              <a:gd name="connsiteX27" fmla="*/ 705080 w 1024569"/>
              <a:gd name="connsiteY27" fmla="*/ 1344058 h 1949986"/>
              <a:gd name="connsiteX28" fmla="*/ 760164 w 1024569"/>
              <a:gd name="connsiteY28" fmla="*/ 1421176 h 1949986"/>
              <a:gd name="connsiteX29" fmla="*/ 782198 w 1024569"/>
              <a:gd name="connsiteY29" fmla="*/ 1454227 h 1949986"/>
              <a:gd name="connsiteX30" fmla="*/ 848299 w 1024569"/>
              <a:gd name="connsiteY30" fmla="*/ 1465244 h 1949986"/>
              <a:gd name="connsiteX31" fmla="*/ 881350 w 1024569"/>
              <a:gd name="connsiteY31" fmla="*/ 1509311 h 1949986"/>
              <a:gd name="connsiteX32" fmla="*/ 892367 w 1024569"/>
              <a:gd name="connsiteY32" fmla="*/ 1542362 h 1949986"/>
              <a:gd name="connsiteX33" fmla="*/ 914400 w 1024569"/>
              <a:gd name="connsiteY33" fmla="*/ 1630497 h 1949986"/>
              <a:gd name="connsiteX34" fmla="*/ 925417 w 1024569"/>
              <a:gd name="connsiteY34" fmla="*/ 1685581 h 1949986"/>
              <a:gd name="connsiteX35" fmla="*/ 936434 w 1024569"/>
              <a:gd name="connsiteY35" fmla="*/ 1718632 h 1949986"/>
              <a:gd name="connsiteX36" fmla="*/ 958468 w 1024569"/>
              <a:gd name="connsiteY36" fmla="*/ 1828800 h 1949986"/>
              <a:gd name="connsiteX37" fmla="*/ 969485 w 1024569"/>
              <a:gd name="connsiteY37" fmla="*/ 1861851 h 1949986"/>
              <a:gd name="connsiteX38" fmla="*/ 991518 w 1024569"/>
              <a:gd name="connsiteY38" fmla="*/ 1894901 h 1949986"/>
              <a:gd name="connsiteX39" fmla="*/ 1024569 w 1024569"/>
              <a:gd name="connsiteY39" fmla="*/ 1949986 h 194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24569" h="1949986">
                <a:moveTo>
                  <a:pt x="0" y="0"/>
                </a:moveTo>
                <a:cubicBezTo>
                  <a:pt x="18362" y="14689"/>
                  <a:pt x="35520" y="31025"/>
                  <a:pt x="55085" y="44068"/>
                </a:cubicBezTo>
                <a:cubicBezTo>
                  <a:pt x="68750" y="53178"/>
                  <a:pt x="85788" y="56556"/>
                  <a:pt x="99152" y="66101"/>
                </a:cubicBezTo>
                <a:cubicBezTo>
                  <a:pt x="111830" y="75157"/>
                  <a:pt x="120234" y="89178"/>
                  <a:pt x="132203" y="99152"/>
                </a:cubicBezTo>
                <a:cubicBezTo>
                  <a:pt x="142375" y="107628"/>
                  <a:pt x="154236" y="113841"/>
                  <a:pt x="165253" y="121186"/>
                </a:cubicBezTo>
                <a:cubicBezTo>
                  <a:pt x="172598" y="132203"/>
                  <a:pt x="178490" y="144340"/>
                  <a:pt x="187287" y="154236"/>
                </a:cubicBezTo>
                <a:cubicBezTo>
                  <a:pt x="207989" y="177526"/>
                  <a:pt x="234691" y="195410"/>
                  <a:pt x="253388" y="220338"/>
                </a:cubicBezTo>
                <a:lnTo>
                  <a:pt x="286439" y="264405"/>
                </a:lnTo>
                <a:cubicBezTo>
                  <a:pt x="285875" y="271170"/>
                  <a:pt x="270368" y="471909"/>
                  <a:pt x="264405" y="495759"/>
                </a:cubicBezTo>
                <a:cubicBezTo>
                  <a:pt x="261194" y="508604"/>
                  <a:pt x="249716" y="517793"/>
                  <a:pt x="242371" y="528810"/>
                </a:cubicBezTo>
                <a:cubicBezTo>
                  <a:pt x="268184" y="632060"/>
                  <a:pt x="242992" y="595532"/>
                  <a:pt x="297456" y="649995"/>
                </a:cubicBezTo>
                <a:cubicBezTo>
                  <a:pt x="301128" y="679373"/>
                  <a:pt x="303971" y="708867"/>
                  <a:pt x="308473" y="738130"/>
                </a:cubicBezTo>
                <a:cubicBezTo>
                  <a:pt x="311320" y="756638"/>
                  <a:pt x="309103" y="777635"/>
                  <a:pt x="319490" y="793215"/>
                </a:cubicBezTo>
                <a:cubicBezTo>
                  <a:pt x="325931" y="802877"/>
                  <a:pt x="341523" y="800560"/>
                  <a:pt x="352540" y="804232"/>
                </a:cubicBezTo>
                <a:cubicBezTo>
                  <a:pt x="356212" y="815249"/>
                  <a:pt x="357115" y="827620"/>
                  <a:pt x="363557" y="837282"/>
                </a:cubicBezTo>
                <a:cubicBezTo>
                  <a:pt x="372200" y="850246"/>
                  <a:pt x="389640" y="856397"/>
                  <a:pt x="396608" y="870333"/>
                </a:cubicBezTo>
                <a:cubicBezTo>
                  <a:pt x="412188" y="901493"/>
                  <a:pt x="418641" y="936434"/>
                  <a:pt x="429658" y="969485"/>
                </a:cubicBezTo>
                <a:cubicBezTo>
                  <a:pt x="433330" y="980502"/>
                  <a:pt x="434233" y="992873"/>
                  <a:pt x="440675" y="1002535"/>
                </a:cubicBezTo>
                <a:lnTo>
                  <a:pt x="462709" y="1035586"/>
                </a:lnTo>
                <a:cubicBezTo>
                  <a:pt x="466381" y="1053947"/>
                  <a:pt x="463339" y="1075090"/>
                  <a:pt x="473726" y="1090670"/>
                </a:cubicBezTo>
                <a:cubicBezTo>
                  <a:pt x="480167" y="1100332"/>
                  <a:pt x="497708" y="1094433"/>
                  <a:pt x="506776" y="1101687"/>
                </a:cubicBezTo>
                <a:cubicBezTo>
                  <a:pt x="517115" y="1109959"/>
                  <a:pt x="519447" y="1125375"/>
                  <a:pt x="528810" y="1134738"/>
                </a:cubicBezTo>
                <a:cubicBezTo>
                  <a:pt x="538173" y="1144100"/>
                  <a:pt x="551689" y="1148295"/>
                  <a:pt x="561861" y="1156771"/>
                </a:cubicBezTo>
                <a:cubicBezTo>
                  <a:pt x="573830" y="1166745"/>
                  <a:pt x="583894" y="1178805"/>
                  <a:pt x="594911" y="1189822"/>
                </a:cubicBezTo>
                <a:cubicBezTo>
                  <a:pt x="616359" y="1254167"/>
                  <a:pt x="589146" y="1195073"/>
                  <a:pt x="638979" y="1244906"/>
                </a:cubicBezTo>
                <a:cubicBezTo>
                  <a:pt x="648342" y="1254269"/>
                  <a:pt x="652536" y="1267785"/>
                  <a:pt x="661012" y="1277957"/>
                </a:cubicBezTo>
                <a:cubicBezTo>
                  <a:pt x="670986" y="1289926"/>
                  <a:pt x="683046" y="1299990"/>
                  <a:pt x="694063" y="1311007"/>
                </a:cubicBezTo>
                <a:cubicBezTo>
                  <a:pt x="697735" y="1322024"/>
                  <a:pt x="699887" y="1333671"/>
                  <a:pt x="705080" y="1344058"/>
                </a:cubicBezTo>
                <a:cubicBezTo>
                  <a:pt x="713734" y="1361366"/>
                  <a:pt x="751847" y="1409533"/>
                  <a:pt x="760164" y="1421176"/>
                </a:cubicBezTo>
                <a:cubicBezTo>
                  <a:pt x="767860" y="1431950"/>
                  <a:pt x="770355" y="1448305"/>
                  <a:pt x="782198" y="1454227"/>
                </a:cubicBezTo>
                <a:cubicBezTo>
                  <a:pt x="802177" y="1464217"/>
                  <a:pt x="826265" y="1461572"/>
                  <a:pt x="848299" y="1465244"/>
                </a:cubicBezTo>
                <a:cubicBezTo>
                  <a:pt x="859316" y="1479933"/>
                  <a:pt x="872240" y="1493369"/>
                  <a:pt x="881350" y="1509311"/>
                </a:cubicBezTo>
                <a:cubicBezTo>
                  <a:pt x="887112" y="1519394"/>
                  <a:pt x="889311" y="1531158"/>
                  <a:pt x="892367" y="1542362"/>
                </a:cubicBezTo>
                <a:cubicBezTo>
                  <a:pt x="900335" y="1571577"/>
                  <a:pt x="908461" y="1600803"/>
                  <a:pt x="914400" y="1630497"/>
                </a:cubicBezTo>
                <a:cubicBezTo>
                  <a:pt x="918072" y="1648858"/>
                  <a:pt x="920875" y="1667415"/>
                  <a:pt x="925417" y="1685581"/>
                </a:cubicBezTo>
                <a:cubicBezTo>
                  <a:pt x="928234" y="1696847"/>
                  <a:pt x="933915" y="1707296"/>
                  <a:pt x="936434" y="1718632"/>
                </a:cubicBezTo>
                <a:cubicBezTo>
                  <a:pt x="958077" y="1816024"/>
                  <a:pt x="936518" y="1751976"/>
                  <a:pt x="958468" y="1828800"/>
                </a:cubicBezTo>
                <a:cubicBezTo>
                  <a:pt x="961658" y="1839966"/>
                  <a:pt x="964292" y="1851464"/>
                  <a:pt x="969485" y="1861851"/>
                </a:cubicBezTo>
                <a:cubicBezTo>
                  <a:pt x="975406" y="1873694"/>
                  <a:pt x="984174" y="1883884"/>
                  <a:pt x="991518" y="1894901"/>
                </a:cubicBezTo>
                <a:cubicBezTo>
                  <a:pt x="1004527" y="1946935"/>
                  <a:pt x="988992" y="1932198"/>
                  <a:pt x="1024569" y="1949986"/>
                </a:cubicBezTo>
              </a:path>
            </a:pathLst>
          </a:custGeom>
          <a:noFill/>
          <a:ln w="412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67">
            <a:extLst>
              <a:ext uri="{FF2B5EF4-FFF2-40B4-BE49-F238E27FC236}">
                <a16:creationId xmlns:a16="http://schemas.microsoft.com/office/drawing/2014/main" id="{A6629B2E-1A74-4838-9A90-7FCDE9750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06" y="1544658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69">
            <a:extLst>
              <a:ext uri="{FF2B5EF4-FFF2-40B4-BE49-F238E27FC236}">
                <a16:creationId xmlns:a16="http://schemas.microsoft.com/office/drawing/2014/main" id="{CD453596-26A7-421E-A5E7-FF80520E5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0773" y="913581"/>
            <a:ext cx="1001306" cy="397425"/>
          </a:xfrm>
          <a:prstGeom prst="wedgeRoundRectCallout">
            <a:avLst>
              <a:gd name="adj1" fmla="val -39773"/>
              <a:gd name="adj2" fmla="val 107500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67">
            <a:extLst>
              <a:ext uri="{FF2B5EF4-FFF2-40B4-BE49-F238E27FC236}">
                <a16:creationId xmlns:a16="http://schemas.microsoft.com/office/drawing/2014/main" id="{AEAC826C-FCF5-4CB1-BACB-B664137F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6701" y="531375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71">
            <a:extLst>
              <a:ext uri="{FF2B5EF4-FFF2-40B4-BE49-F238E27FC236}">
                <a16:creationId xmlns:a16="http://schemas.microsoft.com/office/drawing/2014/main" id="{7BB2419E-4298-4984-846E-3ACDAB656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5297" y="5368900"/>
            <a:ext cx="1286838" cy="529433"/>
          </a:xfrm>
          <a:prstGeom prst="wedgeRoundRectCallout">
            <a:avLst>
              <a:gd name="adj1" fmla="val 87217"/>
              <a:gd name="adj2" fmla="val -30677"/>
              <a:gd name="adj3" fmla="val 16667"/>
            </a:avLst>
          </a:prstGeom>
          <a:solidFill>
            <a:srgbClr val="00CC66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</a:t>
            </a:r>
            <a:r>
              <a:rPr lang="en-US" altLang="en-US" sz="24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38408E6-8CD3-4EFC-AA59-2C667F413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988306"/>
              </p:ext>
            </p:extLst>
          </p:nvPr>
        </p:nvGraphicFramePr>
        <p:xfrm>
          <a:off x="28744" y="890789"/>
          <a:ext cx="6044446" cy="56720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085051">
                  <a:extLst>
                    <a:ext uri="{9D8B030D-6E8A-4147-A177-3AD203B41FA5}">
                      <a16:colId xmlns:a16="http://schemas.microsoft.com/office/drawing/2014/main" val="4171512517"/>
                    </a:ext>
                  </a:extLst>
                </a:gridCol>
                <a:gridCol w="2959395">
                  <a:extLst>
                    <a:ext uri="{9D8B030D-6E8A-4147-A177-3AD203B41FA5}">
                      <a16:colId xmlns:a16="http://schemas.microsoft.com/office/drawing/2014/main" val="3230579126"/>
                    </a:ext>
                  </a:extLst>
                </a:gridCol>
              </a:tblGrid>
              <a:tr h="594817"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 tin</a:t>
                      </a:r>
                      <a:endParaRPr lang="en-US" sz="2800" b="1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9694"/>
                  </a:ext>
                </a:extLst>
              </a:tr>
              <a:tr h="427013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châu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698575"/>
                  </a:ext>
                </a:extLst>
              </a:tr>
              <a:tr h="41093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 giáp đại dương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0330947"/>
                  </a:ext>
                </a:extLst>
              </a:tr>
              <a:tr h="142499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Tiếp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giáp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936932"/>
                  </a:ext>
                </a:extLst>
              </a:tr>
              <a:tr h="461372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Nằm trong vĩ độ</a:t>
                      </a:r>
                      <a:endParaRPr lang="en-US" sz="2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064986"/>
                  </a:ext>
                </a:extLst>
              </a:tr>
              <a:tr h="36426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Thuộc lục địa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2246639"/>
                  </a:ext>
                </a:extLst>
              </a:tr>
              <a:tr h="594817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 tích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7517249"/>
                  </a:ext>
                </a:extLst>
              </a:tr>
              <a:tr h="139279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2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Ảnh hưởng của vị trí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600"/>
                        </a:spcAft>
                      </a:pPr>
                      <a:r>
                        <a:rPr lang="vi-VN" sz="1800" dirty="0">
                          <a:solidFill>
                            <a:srgbClr val="1C11A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 dirty="0">
                        <a:solidFill>
                          <a:srgbClr val="1C11A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613269"/>
                  </a:ext>
                </a:extLst>
              </a:tr>
            </a:tbl>
          </a:graphicData>
        </a:graphic>
      </p:graphicFrame>
      <p:sp>
        <p:nvSpPr>
          <p:cNvPr id="19" name="Oval 67">
            <a:extLst>
              <a:ext uri="{FF2B5EF4-FFF2-40B4-BE49-F238E27FC236}">
                <a16:creationId xmlns:a16="http://schemas.microsoft.com/office/drawing/2014/main" id="{FD3FA490-69E4-42E8-9347-42EA0C878D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71" y="3350914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Oval 67">
            <a:extLst>
              <a:ext uri="{FF2B5EF4-FFF2-40B4-BE49-F238E27FC236}">
                <a16:creationId xmlns:a16="http://schemas.microsoft.com/office/drawing/2014/main" id="{39AB04C3-AA56-4BE1-8D95-D9B626D3A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25382" y="1178752"/>
            <a:ext cx="166687" cy="1524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srgbClr val="FFFFFF"/>
              </a:solidFill>
              <a:latin typeface=".VnArialH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06E9657-99BF-420A-9BED-11079D889EA5}"/>
              </a:ext>
            </a:extLst>
          </p:cNvPr>
          <p:cNvSpPr/>
          <p:nvPr/>
        </p:nvSpPr>
        <p:spPr>
          <a:xfrm>
            <a:off x="2628216" y="3729239"/>
            <a:ext cx="3397170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Từ 36</a:t>
            </a:r>
            <a:r>
              <a:rPr lang="vi-VN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 đến 71</a:t>
            </a:r>
            <a:r>
              <a:rPr lang="vi-VN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47DD10-3805-4E4C-949D-92CDF5FB820A}"/>
              </a:ext>
            </a:extLst>
          </p:cNvPr>
          <p:cNvSpPr/>
          <p:nvPr/>
        </p:nvSpPr>
        <p:spPr>
          <a:xfrm>
            <a:off x="2628216" y="1878104"/>
            <a:ext cx="2868618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ĐTD, BBD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9745EAF-9311-4414-92BA-6794ECA9850F}"/>
              </a:ext>
            </a:extLst>
          </p:cNvPr>
          <p:cNvSpPr/>
          <p:nvPr/>
        </p:nvSpPr>
        <p:spPr>
          <a:xfrm>
            <a:off x="2618728" y="1406985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Châu Á, Châu Phi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466D5A-1F6C-4AEE-BD50-0B4E0CBE395B}"/>
              </a:ext>
            </a:extLst>
          </p:cNvPr>
          <p:cNvSpPr/>
          <p:nvPr/>
        </p:nvSpPr>
        <p:spPr>
          <a:xfrm>
            <a:off x="2628216" y="4179011"/>
            <a:ext cx="6794339" cy="427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8940" indent="180340">
              <a:lnSpc>
                <a:spcPct val="120000"/>
              </a:lnSpc>
            </a:pPr>
            <a:r>
              <a:rPr lang="vi-VN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+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Á -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000" dirty="0">
              <a:solidFill>
                <a:schemeClr val="accent1">
                  <a:lumMod val="75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BCE5E0-7DEB-4FF4-B8FA-F5F04619E5D0}"/>
              </a:ext>
            </a:extLst>
          </p:cNvPr>
          <p:cNvSpPr/>
          <p:nvPr/>
        </p:nvSpPr>
        <p:spPr>
          <a:xfrm>
            <a:off x="3204941" y="4663927"/>
            <a:ext cx="6794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4F91C97-512E-41F9-9669-E86B57A163A6}"/>
              </a:ext>
            </a:extLst>
          </p:cNvPr>
          <p:cNvSpPr/>
          <p:nvPr/>
        </p:nvSpPr>
        <p:spPr>
          <a:xfrm>
            <a:off x="3185681" y="5173855"/>
            <a:ext cx="28302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nl-NL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phân hóa đa dạng; phần lớn nằm trong đới ôn hòa bán cầu Bắc.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814516-FC6B-44AE-8A58-86837DB9D926}"/>
              </a:ext>
            </a:extLst>
          </p:cNvPr>
          <p:cNvSpPr txBox="1"/>
          <p:nvPr/>
        </p:nvSpPr>
        <p:spPr>
          <a:xfrm>
            <a:off x="1884806" y="171026"/>
            <a:ext cx="260175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254B7F-7DAA-1F30-1F05-8063D0B0A385}"/>
              </a:ext>
            </a:extLst>
          </p:cNvPr>
          <p:cNvSpPr txBox="1"/>
          <p:nvPr/>
        </p:nvSpPr>
        <p:spPr>
          <a:xfrm>
            <a:off x="3204941" y="2374736"/>
            <a:ext cx="2921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Ba-ren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Ca-</a:t>
            </a:r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0" grpId="0"/>
      <p:bldP spid="2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/>
      <p:bldP spid="23" grpId="0"/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uoc do tu nhien chau Au ">
            <a:extLst>
              <a:ext uri="{FF2B5EF4-FFF2-40B4-BE49-F238E27FC236}">
                <a16:creationId xmlns:a16="http://schemas.microsoft.com/office/drawing/2014/main" id="{1BFFBF2E-65E5-4390-89D8-62154825A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593" y="143221"/>
            <a:ext cx="6553200" cy="6324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0" name="Text Box 6">
            <a:extLst>
              <a:ext uri="{FF2B5EF4-FFF2-40B4-BE49-F238E27FC236}">
                <a16:creationId xmlns:a16="http://schemas.microsoft.com/office/drawing/2014/main" id="{F879C4E8-AB7D-4707-A316-8BE534B09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55" y="1438621"/>
            <a:ext cx="35100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  <a:latin typeface="Arial" panose="020B0604020202020204" pitchFamily="34" charset="0"/>
              </a:rPr>
              <a:t>Nhận xét đường bờ biển châu Âu có đặc điểm gì nổi bật?</a:t>
            </a:r>
          </a:p>
        </p:txBody>
      </p:sp>
      <p:sp>
        <p:nvSpPr>
          <p:cNvPr id="11271" name="Freeform 7">
            <a:extLst>
              <a:ext uri="{FF2B5EF4-FFF2-40B4-BE49-F238E27FC236}">
                <a16:creationId xmlns:a16="http://schemas.microsoft.com/office/drawing/2014/main" id="{2BB5D52B-C967-48D6-9FCC-469CABAF4D27}"/>
              </a:ext>
            </a:extLst>
          </p:cNvPr>
          <p:cNvSpPr>
            <a:spLocks/>
          </p:cNvSpPr>
          <p:nvPr/>
        </p:nvSpPr>
        <p:spPr bwMode="auto">
          <a:xfrm>
            <a:off x="4937393" y="1438621"/>
            <a:ext cx="4572000" cy="3962400"/>
          </a:xfrm>
          <a:custGeom>
            <a:avLst/>
            <a:gdLst>
              <a:gd name="T0" fmla="*/ 2147483647 w 3464"/>
              <a:gd name="T1" fmla="*/ 2147483647 h 1832"/>
              <a:gd name="T2" fmla="*/ 2147483647 w 3464"/>
              <a:gd name="T3" fmla="*/ 2147483647 h 1832"/>
              <a:gd name="T4" fmla="*/ 2147483647 w 3464"/>
              <a:gd name="T5" fmla="*/ 2147483647 h 1832"/>
              <a:gd name="T6" fmla="*/ 2147483647 w 3464"/>
              <a:gd name="T7" fmla="*/ 2147483647 h 1832"/>
              <a:gd name="T8" fmla="*/ 2147483647 w 3464"/>
              <a:gd name="T9" fmla="*/ 2147483647 h 1832"/>
              <a:gd name="T10" fmla="*/ 2147483647 w 3464"/>
              <a:gd name="T11" fmla="*/ 2147483647 h 1832"/>
              <a:gd name="T12" fmla="*/ 2147483647 w 3464"/>
              <a:gd name="T13" fmla="*/ 2147483647 h 1832"/>
              <a:gd name="T14" fmla="*/ 2147483647 w 3464"/>
              <a:gd name="T15" fmla="*/ 2147483647 h 1832"/>
              <a:gd name="T16" fmla="*/ 2147483647 w 3464"/>
              <a:gd name="T17" fmla="*/ 2147483647 h 1832"/>
              <a:gd name="T18" fmla="*/ 2147483647 w 3464"/>
              <a:gd name="T19" fmla="*/ 2147483647 h 1832"/>
              <a:gd name="T20" fmla="*/ 2147483647 w 3464"/>
              <a:gd name="T21" fmla="*/ 2147483647 h 1832"/>
              <a:gd name="T22" fmla="*/ 2147483647 w 3464"/>
              <a:gd name="T23" fmla="*/ 2147483647 h 1832"/>
              <a:gd name="T24" fmla="*/ 2147483647 w 3464"/>
              <a:gd name="T25" fmla="*/ 2147483647 h 1832"/>
              <a:gd name="T26" fmla="*/ 2147483647 w 3464"/>
              <a:gd name="T27" fmla="*/ 2147483647 h 1832"/>
              <a:gd name="T28" fmla="*/ 2147483647 w 3464"/>
              <a:gd name="T29" fmla="*/ 2147483647 h 1832"/>
              <a:gd name="T30" fmla="*/ 2147483647 w 3464"/>
              <a:gd name="T31" fmla="*/ 2147483647 h 1832"/>
              <a:gd name="T32" fmla="*/ 2147483647 w 3464"/>
              <a:gd name="T33" fmla="*/ 2147483647 h 1832"/>
              <a:gd name="T34" fmla="*/ 2147483647 w 3464"/>
              <a:gd name="T35" fmla="*/ 2147483647 h 1832"/>
              <a:gd name="T36" fmla="*/ 2147483647 w 3464"/>
              <a:gd name="T37" fmla="*/ 2147483647 h 1832"/>
              <a:gd name="T38" fmla="*/ 2147483647 w 3464"/>
              <a:gd name="T39" fmla="*/ 2147483647 h 1832"/>
              <a:gd name="T40" fmla="*/ 2147483647 w 3464"/>
              <a:gd name="T41" fmla="*/ 2147483647 h 1832"/>
              <a:gd name="T42" fmla="*/ 2147483647 w 3464"/>
              <a:gd name="T43" fmla="*/ 2147483647 h 1832"/>
              <a:gd name="T44" fmla="*/ 2147483647 w 3464"/>
              <a:gd name="T45" fmla="*/ 2147483647 h 1832"/>
              <a:gd name="T46" fmla="*/ 2147483647 w 3464"/>
              <a:gd name="T47" fmla="*/ 2147483647 h 1832"/>
              <a:gd name="T48" fmla="*/ 2147483647 w 3464"/>
              <a:gd name="T49" fmla="*/ 2147483647 h 1832"/>
              <a:gd name="T50" fmla="*/ 2147483647 w 3464"/>
              <a:gd name="T51" fmla="*/ 2147483647 h 1832"/>
              <a:gd name="T52" fmla="*/ 2147483647 w 3464"/>
              <a:gd name="T53" fmla="*/ 2147483647 h 1832"/>
              <a:gd name="T54" fmla="*/ 2147483647 w 3464"/>
              <a:gd name="T55" fmla="*/ 2147483647 h 1832"/>
              <a:gd name="T56" fmla="*/ 2147483647 w 3464"/>
              <a:gd name="T57" fmla="*/ 2147483647 h 1832"/>
              <a:gd name="T58" fmla="*/ 2147483647 w 3464"/>
              <a:gd name="T59" fmla="*/ 2147483647 h 1832"/>
              <a:gd name="T60" fmla="*/ 2147483647 w 3464"/>
              <a:gd name="T61" fmla="*/ 2147483647 h 1832"/>
              <a:gd name="T62" fmla="*/ 2147483647 w 3464"/>
              <a:gd name="T63" fmla="*/ 2147483647 h 1832"/>
              <a:gd name="T64" fmla="*/ 2147483647 w 3464"/>
              <a:gd name="T65" fmla="*/ 2147483647 h 1832"/>
              <a:gd name="T66" fmla="*/ 2147483647 w 3464"/>
              <a:gd name="T67" fmla="*/ 2147483647 h 1832"/>
              <a:gd name="T68" fmla="*/ 2147483647 w 3464"/>
              <a:gd name="T69" fmla="*/ 2147483647 h 1832"/>
              <a:gd name="T70" fmla="*/ 2147483647 w 3464"/>
              <a:gd name="T71" fmla="*/ 2147483647 h 1832"/>
              <a:gd name="T72" fmla="*/ 2147483647 w 3464"/>
              <a:gd name="T73" fmla="*/ 2147483647 h 1832"/>
              <a:gd name="T74" fmla="*/ 2147483647 w 3464"/>
              <a:gd name="T75" fmla="*/ 2147483647 h 1832"/>
              <a:gd name="T76" fmla="*/ 2147483647 w 3464"/>
              <a:gd name="T77" fmla="*/ 2147483647 h 1832"/>
              <a:gd name="T78" fmla="*/ 2147483647 w 3464"/>
              <a:gd name="T79" fmla="*/ 2147483647 h 1832"/>
              <a:gd name="T80" fmla="*/ 2147483647 w 3464"/>
              <a:gd name="T81" fmla="*/ 2147483647 h 1832"/>
              <a:gd name="T82" fmla="*/ 2147483647 w 3464"/>
              <a:gd name="T83" fmla="*/ 2147483647 h 1832"/>
              <a:gd name="T84" fmla="*/ 2147483647 w 3464"/>
              <a:gd name="T85" fmla="*/ 2147483647 h 1832"/>
              <a:gd name="T86" fmla="*/ 2147483647 w 3464"/>
              <a:gd name="T87" fmla="*/ 2147483647 h 1832"/>
              <a:gd name="T88" fmla="*/ 2147483647 w 3464"/>
              <a:gd name="T89" fmla="*/ 2147483647 h 1832"/>
              <a:gd name="T90" fmla="*/ 2147483647 w 3464"/>
              <a:gd name="T91" fmla="*/ 2147483647 h 1832"/>
              <a:gd name="T92" fmla="*/ 2147483647 w 3464"/>
              <a:gd name="T93" fmla="*/ 2147483647 h 1832"/>
              <a:gd name="T94" fmla="*/ 2147483647 w 3464"/>
              <a:gd name="T95" fmla="*/ 2147483647 h 1832"/>
              <a:gd name="T96" fmla="*/ 2147483647 w 3464"/>
              <a:gd name="T97" fmla="*/ 2147483647 h 1832"/>
              <a:gd name="T98" fmla="*/ 2147483647 w 3464"/>
              <a:gd name="T99" fmla="*/ 2147483647 h 1832"/>
              <a:gd name="T100" fmla="*/ 2147483647 w 3464"/>
              <a:gd name="T101" fmla="*/ 2147483647 h 1832"/>
              <a:gd name="T102" fmla="*/ 2147483647 w 3464"/>
              <a:gd name="T103" fmla="*/ 2147483647 h 1832"/>
              <a:gd name="T104" fmla="*/ 2147483647 w 3464"/>
              <a:gd name="T105" fmla="*/ 2147483647 h 1832"/>
              <a:gd name="T106" fmla="*/ 2147483647 w 3464"/>
              <a:gd name="T107" fmla="*/ 2147483647 h 183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3464"/>
              <a:gd name="T163" fmla="*/ 0 h 1832"/>
              <a:gd name="T164" fmla="*/ 3464 w 3464"/>
              <a:gd name="T165" fmla="*/ 1832 h 183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3464" h="1832">
                <a:moveTo>
                  <a:pt x="3464" y="0"/>
                </a:moveTo>
                <a:cubicBezTo>
                  <a:pt x="3392" y="92"/>
                  <a:pt x="3320" y="184"/>
                  <a:pt x="3272" y="192"/>
                </a:cubicBezTo>
                <a:cubicBezTo>
                  <a:pt x="3224" y="200"/>
                  <a:pt x="3192" y="56"/>
                  <a:pt x="3176" y="48"/>
                </a:cubicBezTo>
                <a:cubicBezTo>
                  <a:pt x="3160" y="40"/>
                  <a:pt x="3192" y="104"/>
                  <a:pt x="3176" y="144"/>
                </a:cubicBezTo>
                <a:cubicBezTo>
                  <a:pt x="3160" y="184"/>
                  <a:pt x="3112" y="264"/>
                  <a:pt x="3080" y="288"/>
                </a:cubicBezTo>
                <a:cubicBezTo>
                  <a:pt x="3048" y="312"/>
                  <a:pt x="3008" y="280"/>
                  <a:pt x="2984" y="288"/>
                </a:cubicBezTo>
                <a:cubicBezTo>
                  <a:pt x="2960" y="296"/>
                  <a:pt x="2928" y="304"/>
                  <a:pt x="2936" y="336"/>
                </a:cubicBezTo>
                <a:cubicBezTo>
                  <a:pt x="2944" y="368"/>
                  <a:pt x="3032" y="464"/>
                  <a:pt x="3032" y="480"/>
                </a:cubicBezTo>
                <a:cubicBezTo>
                  <a:pt x="3032" y="496"/>
                  <a:pt x="2968" y="472"/>
                  <a:pt x="2936" y="432"/>
                </a:cubicBezTo>
                <a:cubicBezTo>
                  <a:pt x="2904" y="392"/>
                  <a:pt x="2832" y="272"/>
                  <a:pt x="2840" y="240"/>
                </a:cubicBezTo>
                <a:cubicBezTo>
                  <a:pt x="2848" y="208"/>
                  <a:pt x="2952" y="248"/>
                  <a:pt x="2984" y="240"/>
                </a:cubicBezTo>
                <a:cubicBezTo>
                  <a:pt x="3016" y="232"/>
                  <a:pt x="3048" y="216"/>
                  <a:pt x="3032" y="192"/>
                </a:cubicBezTo>
                <a:cubicBezTo>
                  <a:pt x="3016" y="168"/>
                  <a:pt x="2968" y="120"/>
                  <a:pt x="2888" y="96"/>
                </a:cubicBezTo>
                <a:cubicBezTo>
                  <a:pt x="2808" y="72"/>
                  <a:pt x="2648" y="56"/>
                  <a:pt x="2552" y="48"/>
                </a:cubicBezTo>
                <a:cubicBezTo>
                  <a:pt x="2456" y="40"/>
                  <a:pt x="2384" y="32"/>
                  <a:pt x="2312" y="48"/>
                </a:cubicBezTo>
                <a:cubicBezTo>
                  <a:pt x="2240" y="64"/>
                  <a:pt x="2176" y="104"/>
                  <a:pt x="2120" y="144"/>
                </a:cubicBezTo>
                <a:cubicBezTo>
                  <a:pt x="2064" y="184"/>
                  <a:pt x="2032" y="240"/>
                  <a:pt x="1976" y="288"/>
                </a:cubicBezTo>
                <a:cubicBezTo>
                  <a:pt x="1920" y="336"/>
                  <a:pt x="1832" y="408"/>
                  <a:pt x="1784" y="432"/>
                </a:cubicBezTo>
                <a:cubicBezTo>
                  <a:pt x="1736" y="456"/>
                  <a:pt x="1728" y="416"/>
                  <a:pt x="1688" y="432"/>
                </a:cubicBezTo>
                <a:cubicBezTo>
                  <a:pt x="1648" y="448"/>
                  <a:pt x="1576" y="496"/>
                  <a:pt x="1544" y="528"/>
                </a:cubicBezTo>
                <a:cubicBezTo>
                  <a:pt x="1512" y="560"/>
                  <a:pt x="1488" y="592"/>
                  <a:pt x="1496" y="624"/>
                </a:cubicBezTo>
                <a:cubicBezTo>
                  <a:pt x="1504" y="656"/>
                  <a:pt x="1544" y="712"/>
                  <a:pt x="1592" y="720"/>
                </a:cubicBezTo>
                <a:cubicBezTo>
                  <a:pt x="1640" y="728"/>
                  <a:pt x="1736" y="696"/>
                  <a:pt x="1784" y="672"/>
                </a:cubicBezTo>
                <a:cubicBezTo>
                  <a:pt x="1832" y="648"/>
                  <a:pt x="1872" y="576"/>
                  <a:pt x="1880" y="576"/>
                </a:cubicBezTo>
                <a:cubicBezTo>
                  <a:pt x="1888" y="576"/>
                  <a:pt x="1840" y="632"/>
                  <a:pt x="1832" y="672"/>
                </a:cubicBezTo>
                <a:cubicBezTo>
                  <a:pt x="1824" y="712"/>
                  <a:pt x="1792" y="784"/>
                  <a:pt x="1832" y="816"/>
                </a:cubicBezTo>
                <a:cubicBezTo>
                  <a:pt x="1872" y="848"/>
                  <a:pt x="2024" y="880"/>
                  <a:pt x="2072" y="864"/>
                </a:cubicBezTo>
                <a:cubicBezTo>
                  <a:pt x="2120" y="848"/>
                  <a:pt x="2096" y="760"/>
                  <a:pt x="2120" y="720"/>
                </a:cubicBezTo>
                <a:cubicBezTo>
                  <a:pt x="2144" y="680"/>
                  <a:pt x="2208" y="656"/>
                  <a:pt x="2216" y="624"/>
                </a:cubicBezTo>
                <a:cubicBezTo>
                  <a:pt x="2224" y="592"/>
                  <a:pt x="2168" y="552"/>
                  <a:pt x="2168" y="528"/>
                </a:cubicBezTo>
                <a:cubicBezTo>
                  <a:pt x="2168" y="504"/>
                  <a:pt x="2184" y="512"/>
                  <a:pt x="2216" y="480"/>
                </a:cubicBezTo>
                <a:cubicBezTo>
                  <a:pt x="2248" y="448"/>
                  <a:pt x="2320" y="368"/>
                  <a:pt x="2360" y="336"/>
                </a:cubicBezTo>
                <a:cubicBezTo>
                  <a:pt x="2400" y="304"/>
                  <a:pt x="2440" y="280"/>
                  <a:pt x="2456" y="288"/>
                </a:cubicBezTo>
                <a:cubicBezTo>
                  <a:pt x="2472" y="296"/>
                  <a:pt x="2480" y="352"/>
                  <a:pt x="2456" y="384"/>
                </a:cubicBezTo>
                <a:cubicBezTo>
                  <a:pt x="2432" y="416"/>
                  <a:pt x="2336" y="448"/>
                  <a:pt x="2312" y="480"/>
                </a:cubicBezTo>
                <a:cubicBezTo>
                  <a:pt x="2288" y="512"/>
                  <a:pt x="2304" y="552"/>
                  <a:pt x="2312" y="576"/>
                </a:cubicBezTo>
                <a:cubicBezTo>
                  <a:pt x="2320" y="600"/>
                  <a:pt x="2312" y="616"/>
                  <a:pt x="2360" y="624"/>
                </a:cubicBezTo>
                <a:cubicBezTo>
                  <a:pt x="2408" y="632"/>
                  <a:pt x="2544" y="632"/>
                  <a:pt x="2600" y="624"/>
                </a:cubicBezTo>
                <a:cubicBezTo>
                  <a:pt x="2656" y="616"/>
                  <a:pt x="2688" y="576"/>
                  <a:pt x="2696" y="576"/>
                </a:cubicBezTo>
                <a:cubicBezTo>
                  <a:pt x="2704" y="576"/>
                  <a:pt x="2680" y="608"/>
                  <a:pt x="2648" y="624"/>
                </a:cubicBezTo>
                <a:cubicBezTo>
                  <a:pt x="2616" y="640"/>
                  <a:pt x="2544" y="664"/>
                  <a:pt x="2504" y="672"/>
                </a:cubicBezTo>
                <a:cubicBezTo>
                  <a:pt x="2464" y="680"/>
                  <a:pt x="2408" y="656"/>
                  <a:pt x="2408" y="672"/>
                </a:cubicBezTo>
                <a:cubicBezTo>
                  <a:pt x="2408" y="688"/>
                  <a:pt x="2504" y="744"/>
                  <a:pt x="2504" y="768"/>
                </a:cubicBezTo>
                <a:cubicBezTo>
                  <a:pt x="2504" y="792"/>
                  <a:pt x="2432" y="816"/>
                  <a:pt x="2408" y="816"/>
                </a:cubicBezTo>
                <a:cubicBezTo>
                  <a:pt x="2384" y="816"/>
                  <a:pt x="2376" y="752"/>
                  <a:pt x="2360" y="768"/>
                </a:cubicBezTo>
                <a:cubicBezTo>
                  <a:pt x="2344" y="784"/>
                  <a:pt x="2336" y="880"/>
                  <a:pt x="2312" y="912"/>
                </a:cubicBezTo>
                <a:cubicBezTo>
                  <a:pt x="2288" y="944"/>
                  <a:pt x="2256" y="960"/>
                  <a:pt x="2216" y="960"/>
                </a:cubicBezTo>
                <a:cubicBezTo>
                  <a:pt x="2176" y="960"/>
                  <a:pt x="2128" y="912"/>
                  <a:pt x="2072" y="912"/>
                </a:cubicBezTo>
                <a:cubicBezTo>
                  <a:pt x="2016" y="912"/>
                  <a:pt x="1936" y="952"/>
                  <a:pt x="1880" y="960"/>
                </a:cubicBezTo>
                <a:cubicBezTo>
                  <a:pt x="1824" y="968"/>
                  <a:pt x="1776" y="976"/>
                  <a:pt x="1736" y="960"/>
                </a:cubicBezTo>
                <a:cubicBezTo>
                  <a:pt x="1696" y="944"/>
                  <a:pt x="1640" y="888"/>
                  <a:pt x="1640" y="864"/>
                </a:cubicBezTo>
                <a:cubicBezTo>
                  <a:pt x="1640" y="840"/>
                  <a:pt x="1736" y="824"/>
                  <a:pt x="1736" y="816"/>
                </a:cubicBezTo>
                <a:cubicBezTo>
                  <a:pt x="1736" y="808"/>
                  <a:pt x="1664" y="800"/>
                  <a:pt x="1640" y="816"/>
                </a:cubicBezTo>
                <a:cubicBezTo>
                  <a:pt x="1616" y="832"/>
                  <a:pt x="1624" y="888"/>
                  <a:pt x="1592" y="912"/>
                </a:cubicBezTo>
                <a:cubicBezTo>
                  <a:pt x="1560" y="936"/>
                  <a:pt x="1488" y="952"/>
                  <a:pt x="1448" y="960"/>
                </a:cubicBezTo>
                <a:cubicBezTo>
                  <a:pt x="1408" y="968"/>
                  <a:pt x="1376" y="960"/>
                  <a:pt x="1352" y="960"/>
                </a:cubicBezTo>
                <a:cubicBezTo>
                  <a:pt x="1328" y="960"/>
                  <a:pt x="1320" y="952"/>
                  <a:pt x="1304" y="960"/>
                </a:cubicBezTo>
                <a:cubicBezTo>
                  <a:pt x="1288" y="968"/>
                  <a:pt x="1296" y="992"/>
                  <a:pt x="1256" y="1008"/>
                </a:cubicBezTo>
                <a:cubicBezTo>
                  <a:pt x="1216" y="1024"/>
                  <a:pt x="1120" y="1032"/>
                  <a:pt x="1064" y="1056"/>
                </a:cubicBezTo>
                <a:cubicBezTo>
                  <a:pt x="1008" y="1080"/>
                  <a:pt x="952" y="1144"/>
                  <a:pt x="920" y="1152"/>
                </a:cubicBezTo>
                <a:cubicBezTo>
                  <a:pt x="888" y="1160"/>
                  <a:pt x="888" y="1112"/>
                  <a:pt x="872" y="1104"/>
                </a:cubicBezTo>
                <a:cubicBezTo>
                  <a:pt x="856" y="1096"/>
                  <a:pt x="840" y="1096"/>
                  <a:pt x="824" y="1104"/>
                </a:cubicBezTo>
                <a:cubicBezTo>
                  <a:pt x="808" y="1112"/>
                  <a:pt x="808" y="1152"/>
                  <a:pt x="776" y="1152"/>
                </a:cubicBezTo>
                <a:cubicBezTo>
                  <a:pt x="744" y="1152"/>
                  <a:pt x="632" y="1096"/>
                  <a:pt x="632" y="1104"/>
                </a:cubicBezTo>
                <a:cubicBezTo>
                  <a:pt x="632" y="1112"/>
                  <a:pt x="752" y="1160"/>
                  <a:pt x="776" y="1200"/>
                </a:cubicBezTo>
                <a:cubicBezTo>
                  <a:pt x="800" y="1240"/>
                  <a:pt x="808" y="1304"/>
                  <a:pt x="776" y="1344"/>
                </a:cubicBezTo>
                <a:cubicBezTo>
                  <a:pt x="744" y="1384"/>
                  <a:pt x="656" y="1448"/>
                  <a:pt x="584" y="1440"/>
                </a:cubicBezTo>
                <a:cubicBezTo>
                  <a:pt x="512" y="1432"/>
                  <a:pt x="408" y="1312"/>
                  <a:pt x="344" y="1296"/>
                </a:cubicBezTo>
                <a:cubicBezTo>
                  <a:pt x="280" y="1280"/>
                  <a:pt x="248" y="1320"/>
                  <a:pt x="200" y="1344"/>
                </a:cubicBezTo>
                <a:cubicBezTo>
                  <a:pt x="152" y="1368"/>
                  <a:pt x="88" y="1392"/>
                  <a:pt x="56" y="1440"/>
                </a:cubicBezTo>
                <a:cubicBezTo>
                  <a:pt x="24" y="1488"/>
                  <a:pt x="0" y="1600"/>
                  <a:pt x="8" y="1632"/>
                </a:cubicBezTo>
                <a:cubicBezTo>
                  <a:pt x="16" y="1664"/>
                  <a:pt x="80" y="1616"/>
                  <a:pt x="104" y="1632"/>
                </a:cubicBezTo>
                <a:cubicBezTo>
                  <a:pt x="128" y="1648"/>
                  <a:pt x="120" y="1712"/>
                  <a:pt x="152" y="1728"/>
                </a:cubicBezTo>
                <a:cubicBezTo>
                  <a:pt x="184" y="1744"/>
                  <a:pt x="240" y="1728"/>
                  <a:pt x="296" y="1728"/>
                </a:cubicBezTo>
                <a:cubicBezTo>
                  <a:pt x="352" y="1728"/>
                  <a:pt x="440" y="1744"/>
                  <a:pt x="488" y="1728"/>
                </a:cubicBezTo>
                <a:cubicBezTo>
                  <a:pt x="536" y="1712"/>
                  <a:pt x="560" y="1632"/>
                  <a:pt x="584" y="1632"/>
                </a:cubicBezTo>
                <a:cubicBezTo>
                  <a:pt x="608" y="1632"/>
                  <a:pt x="616" y="1736"/>
                  <a:pt x="632" y="1728"/>
                </a:cubicBezTo>
                <a:cubicBezTo>
                  <a:pt x="648" y="1720"/>
                  <a:pt x="656" y="1608"/>
                  <a:pt x="680" y="1584"/>
                </a:cubicBezTo>
                <a:cubicBezTo>
                  <a:pt x="704" y="1560"/>
                  <a:pt x="720" y="1592"/>
                  <a:pt x="776" y="1584"/>
                </a:cubicBezTo>
                <a:cubicBezTo>
                  <a:pt x="832" y="1576"/>
                  <a:pt x="960" y="1568"/>
                  <a:pt x="1016" y="1536"/>
                </a:cubicBezTo>
                <a:cubicBezTo>
                  <a:pt x="1072" y="1504"/>
                  <a:pt x="1080" y="1392"/>
                  <a:pt x="1112" y="1392"/>
                </a:cubicBezTo>
                <a:cubicBezTo>
                  <a:pt x="1144" y="1392"/>
                  <a:pt x="1184" y="1520"/>
                  <a:pt x="1208" y="1536"/>
                </a:cubicBezTo>
                <a:cubicBezTo>
                  <a:pt x="1232" y="1552"/>
                  <a:pt x="1232" y="1504"/>
                  <a:pt x="1256" y="1488"/>
                </a:cubicBezTo>
                <a:cubicBezTo>
                  <a:pt x="1280" y="1472"/>
                  <a:pt x="1312" y="1448"/>
                  <a:pt x="1352" y="1440"/>
                </a:cubicBezTo>
                <a:cubicBezTo>
                  <a:pt x="1392" y="1432"/>
                  <a:pt x="1456" y="1432"/>
                  <a:pt x="1496" y="1440"/>
                </a:cubicBezTo>
                <a:cubicBezTo>
                  <a:pt x="1536" y="1448"/>
                  <a:pt x="1552" y="1464"/>
                  <a:pt x="1592" y="1488"/>
                </a:cubicBezTo>
                <a:cubicBezTo>
                  <a:pt x="1632" y="1512"/>
                  <a:pt x="1680" y="1544"/>
                  <a:pt x="1736" y="1584"/>
                </a:cubicBezTo>
                <a:cubicBezTo>
                  <a:pt x="1792" y="1624"/>
                  <a:pt x="1880" y="1688"/>
                  <a:pt x="1928" y="1728"/>
                </a:cubicBezTo>
                <a:cubicBezTo>
                  <a:pt x="1976" y="1768"/>
                  <a:pt x="2008" y="1816"/>
                  <a:pt x="2024" y="1824"/>
                </a:cubicBezTo>
                <a:cubicBezTo>
                  <a:pt x="2040" y="1832"/>
                  <a:pt x="2016" y="1800"/>
                  <a:pt x="2024" y="1776"/>
                </a:cubicBezTo>
                <a:cubicBezTo>
                  <a:pt x="2032" y="1752"/>
                  <a:pt x="2088" y="1712"/>
                  <a:pt x="2072" y="1680"/>
                </a:cubicBezTo>
                <a:cubicBezTo>
                  <a:pt x="2056" y="1648"/>
                  <a:pt x="1992" y="1624"/>
                  <a:pt x="1928" y="1584"/>
                </a:cubicBezTo>
                <a:cubicBezTo>
                  <a:pt x="1864" y="1544"/>
                  <a:pt x="1712" y="1472"/>
                  <a:pt x="1688" y="1440"/>
                </a:cubicBezTo>
                <a:cubicBezTo>
                  <a:pt x="1664" y="1408"/>
                  <a:pt x="1752" y="1384"/>
                  <a:pt x="1784" y="1392"/>
                </a:cubicBezTo>
                <a:cubicBezTo>
                  <a:pt x="1816" y="1400"/>
                  <a:pt x="1832" y="1464"/>
                  <a:pt x="1880" y="1488"/>
                </a:cubicBezTo>
                <a:cubicBezTo>
                  <a:pt x="1928" y="1512"/>
                  <a:pt x="2008" y="1512"/>
                  <a:pt x="2072" y="1536"/>
                </a:cubicBezTo>
                <a:cubicBezTo>
                  <a:pt x="2136" y="1560"/>
                  <a:pt x="2240" y="1608"/>
                  <a:pt x="2264" y="1632"/>
                </a:cubicBezTo>
                <a:cubicBezTo>
                  <a:pt x="2288" y="1656"/>
                  <a:pt x="2192" y="1648"/>
                  <a:pt x="2216" y="1680"/>
                </a:cubicBezTo>
                <a:cubicBezTo>
                  <a:pt x="2240" y="1712"/>
                  <a:pt x="2368" y="1824"/>
                  <a:pt x="2408" y="1824"/>
                </a:cubicBezTo>
                <a:cubicBezTo>
                  <a:pt x="2448" y="1824"/>
                  <a:pt x="2416" y="1712"/>
                  <a:pt x="2456" y="1680"/>
                </a:cubicBezTo>
                <a:cubicBezTo>
                  <a:pt x="2496" y="1648"/>
                  <a:pt x="2608" y="1632"/>
                  <a:pt x="2648" y="1632"/>
                </a:cubicBezTo>
                <a:cubicBezTo>
                  <a:pt x="2688" y="1632"/>
                  <a:pt x="2664" y="1672"/>
                  <a:pt x="2696" y="1680"/>
                </a:cubicBezTo>
                <a:cubicBezTo>
                  <a:pt x="2728" y="1688"/>
                  <a:pt x="2808" y="1696"/>
                  <a:pt x="2840" y="1680"/>
                </a:cubicBezTo>
                <a:cubicBezTo>
                  <a:pt x="2872" y="1664"/>
                  <a:pt x="2888" y="1608"/>
                  <a:pt x="2888" y="1584"/>
                </a:cubicBezTo>
                <a:cubicBezTo>
                  <a:pt x="2888" y="1560"/>
                  <a:pt x="2832" y="1576"/>
                  <a:pt x="2840" y="1536"/>
                </a:cubicBezTo>
                <a:cubicBezTo>
                  <a:pt x="2848" y="1496"/>
                  <a:pt x="2896" y="1376"/>
                  <a:pt x="2936" y="1344"/>
                </a:cubicBezTo>
                <a:cubicBezTo>
                  <a:pt x="2976" y="1312"/>
                  <a:pt x="3032" y="1336"/>
                  <a:pt x="3080" y="1344"/>
                </a:cubicBezTo>
                <a:cubicBezTo>
                  <a:pt x="3128" y="1352"/>
                  <a:pt x="3200" y="1384"/>
                  <a:pt x="3224" y="1392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Text Box 8">
            <a:extLst>
              <a:ext uri="{FF2B5EF4-FFF2-40B4-BE49-F238E27FC236}">
                <a16:creationId xmlns:a16="http://schemas.microsoft.com/office/drawing/2014/main" id="{431254C2-1DD4-4F10-B74F-6AFE4B034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518" y="6456709"/>
            <a:ext cx="37785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Lược đồ tự nhiên châu Âu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889901" y="116936"/>
            <a:ext cx="5206099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561182" y="325181"/>
            <a:ext cx="6564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127672" y="116936"/>
            <a:ext cx="1301952" cy="872949"/>
            <a:chOff x="344605" y="154323"/>
            <a:chExt cx="1301952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 Box 11">
            <a:extLst>
              <a:ext uri="{FF2B5EF4-FFF2-40B4-BE49-F238E27FC236}">
                <a16:creationId xmlns:a16="http://schemas.microsoft.com/office/drawing/2014/main" id="{0E592197-6BAD-4868-ACB2-0E0471F4A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013" y="2085031"/>
            <a:ext cx="53260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-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Bờ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bị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cắt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xẻ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mạnh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biển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ăn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sâu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đất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liền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bán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đảo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vũng</a:t>
            </a:r>
            <a:r>
              <a:rPr lang="en-US" altLang="en-US" sz="3200" dirty="0">
                <a:solidFill>
                  <a:srgbClr val="1C11AF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1C11AF"/>
                </a:solidFill>
                <a:latin typeface="Arial" panose="020B0604020202020204" pitchFamily="34" charset="0"/>
              </a:rPr>
              <a:t>vịnh</a:t>
            </a:r>
            <a:endParaRPr lang="en-US" altLang="en-US" sz="3200" dirty="0">
              <a:solidFill>
                <a:srgbClr val="1C11AF"/>
              </a:solidFill>
              <a:latin typeface="Arial" panose="020B0604020202020204" pitchFamily="34" charset="0"/>
            </a:endParaRPr>
          </a:p>
        </p:txBody>
      </p:sp>
      <p:pic>
        <p:nvPicPr>
          <p:cNvPr id="2050" name="Picture 2" descr="Bài 1. Vị trí địa lí, đặc điểm tự nhiên châu Âu SGK Địa lí 7 Kết nối tri  thức | SGK Lịch sử và Địa lí lớp 7 - Kết nối tri thức">
            <a:extLst>
              <a:ext uri="{FF2B5EF4-FFF2-40B4-BE49-F238E27FC236}">
                <a16:creationId xmlns:a16="http://schemas.microsoft.com/office/drawing/2014/main" id="{3B0F5FAA-B77E-6E7A-D389-C585B8654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426" y="116936"/>
            <a:ext cx="5845574" cy="66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5D229002-8372-4335-A5EB-BC46F8BFD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1861" y="3275977"/>
            <a:ext cx="1424153" cy="914400"/>
          </a:xfrm>
          <a:prstGeom prst="wedgeRectCallout">
            <a:avLst>
              <a:gd name="adj1" fmla="val -31080"/>
              <a:gd name="adj2" fmla="val 81159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1C11AF"/>
                </a:solidFill>
                <a:latin typeface="Arial" panose="020B0604020202020204" pitchFamily="34" charset="0"/>
              </a:rPr>
              <a:t>Bán </a:t>
            </a:r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đảo</a:t>
            </a:r>
            <a:r>
              <a:rPr lang="en-US" altLang="en-US" sz="24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rgbClr val="1C11AF"/>
                </a:solidFill>
                <a:latin typeface="Arial" panose="020B0604020202020204" pitchFamily="34" charset="0"/>
              </a:rPr>
              <a:t>Ibêrich</a:t>
            </a:r>
            <a:endParaRPr lang="en-US" altLang="en-US" sz="2400" b="1" dirty="0">
              <a:solidFill>
                <a:srgbClr val="1C11AF"/>
              </a:solidFill>
              <a:latin typeface="Arial" panose="020B0604020202020204" pitchFamily="34" charset="0"/>
            </a:endParaRPr>
          </a:p>
        </p:txBody>
      </p:sp>
      <p:sp>
        <p:nvSpPr>
          <p:cNvPr id="14" name="AutoShape 7">
            <a:extLst>
              <a:ext uri="{FF2B5EF4-FFF2-40B4-BE49-F238E27FC236}">
                <a16:creationId xmlns:a16="http://schemas.microsoft.com/office/drawing/2014/main" id="{591A89ED-990C-4E35-9A11-38443E6E7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9608" y="584114"/>
            <a:ext cx="2514600" cy="914400"/>
          </a:xfrm>
          <a:prstGeom prst="wedgeRectCallout">
            <a:avLst>
              <a:gd name="adj1" fmla="val 49685"/>
              <a:gd name="adj2" fmla="val 10520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Bán 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đảo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Xcan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đi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1C11AF"/>
                </a:solidFill>
                <a:latin typeface="Arial" panose="020B0604020202020204" pitchFamily="34" charset="0"/>
              </a:rPr>
              <a:t>na</a:t>
            </a:r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-vi</a:t>
            </a:r>
          </a:p>
        </p:txBody>
      </p:sp>
      <p:sp>
        <p:nvSpPr>
          <p:cNvPr id="15" name="AutoShape 8">
            <a:extLst>
              <a:ext uri="{FF2B5EF4-FFF2-40B4-BE49-F238E27FC236}">
                <a16:creationId xmlns:a16="http://schemas.microsoft.com/office/drawing/2014/main" id="{E55B1766-9F65-4B2A-A774-0559426AE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214" y="5460277"/>
            <a:ext cx="2133600" cy="533400"/>
          </a:xfrm>
          <a:prstGeom prst="wedgeRectCallout">
            <a:avLst>
              <a:gd name="adj1" fmla="val 22305"/>
              <a:gd name="adj2" fmla="val -146402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rgbClr val="1C11AF"/>
                </a:solidFill>
                <a:latin typeface="Arial" panose="020B0604020202020204" pitchFamily="34" charset="0"/>
              </a:rPr>
              <a:t>BĐ I-ta-li-a</a:t>
            </a:r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B5AEF3F4-6BF8-4E6B-9C0D-9362A93E2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5335" y="5163628"/>
            <a:ext cx="2313650" cy="609600"/>
          </a:xfrm>
          <a:prstGeom prst="wedgeRectCallout">
            <a:avLst>
              <a:gd name="adj1" fmla="val -62273"/>
              <a:gd name="adj2" fmla="val -117968"/>
            </a:avLst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1C11AF"/>
                </a:solidFill>
                <a:latin typeface="Arial" panose="020B0604020202020204" pitchFamily="34" charset="0"/>
              </a:rPr>
              <a:t>BĐ Ban- căng</a:t>
            </a:r>
          </a:p>
        </p:txBody>
      </p:sp>
    </p:spTree>
    <p:extLst>
      <p:ext uri="{BB962C8B-B14F-4D97-AF65-F5344CB8AC3E}">
        <p14:creationId xmlns:p14="http://schemas.microsoft.com/office/powerpoint/2010/main" val="193425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732AE-00AF-4F9A-A964-AF5944F7A6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B32562E-D637-4077-825C-FC300D803859}"/>
              </a:ext>
            </a:extLst>
          </p:cNvPr>
          <p:cNvGrpSpPr/>
          <p:nvPr/>
        </p:nvGrpSpPr>
        <p:grpSpPr>
          <a:xfrm>
            <a:off x="1226916" y="39817"/>
            <a:ext cx="6120127" cy="872949"/>
            <a:chOff x="1133366" y="2220084"/>
            <a:chExt cx="5681780" cy="914400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9FAB270-3718-4F2E-A510-B6412314D1CF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solidFill>
              <a:srgbClr val="FFDB6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BB70079-EE1F-4E14-A848-42012D74A34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E57EA53-CF90-4805-B880-AB2D82DE747F}"/>
              </a:ext>
            </a:extLst>
          </p:cNvPr>
          <p:cNvSpPr txBox="1"/>
          <p:nvPr/>
        </p:nvSpPr>
        <p:spPr>
          <a:xfrm>
            <a:off x="1899100" y="171940"/>
            <a:ext cx="6214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lí,hình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DFA482-8D1E-4E37-BBF6-5E2C8539D99B}"/>
              </a:ext>
            </a:extLst>
          </p:cNvPr>
          <p:cNvGrpSpPr/>
          <p:nvPr/>
        </p:nvGrpSpPr>
        <p:grpSpPr>
          <a:xfrm>
            <a:off x="451413" y="39817"/>
            <a:ext cx="1365812" cy="872949"/>
            <a:chOff x="679363" y="154323"/>
            <a:chExt cx="967194" cy="872949"/>
          </a:xfrm>
        </p:grpSpPr>
        <p:sp>
          <p:nvSpPr>
            <p:cNvPr id="9" name="Arrow: Pentagon 8">
              <a:extLst>
                <a:ext uri="{FF2B5EF4-FFF2-40B4-BE49-F238E27FC236}">
                  <a16:creationId xmlns:a16="http://schemas.microsoft.com/office/drawing/2014/main" id="{168853E0-3AF7-469B-A441-016CC8E80D64}"/>
                </a:ext>
              </a:extLst>
            </p:cNvPr>
            <p:cNvSpPr/>
            <p:nvPr/>
          </p:nvSpPr>
          <p:spPr>
            <a:xfrm>
              <a:off x="679363" y="154323"/>
              <a:ext cx="967194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4CA4F13-3CF5-485A-945C-5FB2457DA5D9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BEC42CF-D8F3-441F-8571-612034A87E67}"/>
              </a:ext>
            </a:extLst>
          </p:cNvPr>
          <p:cNvSpPr/>
          <p:nvPr/>
        </p:nvSpPr>
        <p:spPr>
          <a:xfrm>
            <a:off x="625033" y="1232991"/>
            <a:ext cx="116575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 -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U-ran.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36°B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71°B.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vũng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km2; so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Trung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Ba-ren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Ca-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868385D2-CDA0-43FF-BFA6-A2423A279C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230" y="171940"/>
            <a:ext cx="1016914" cy="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05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41066" y="94852"/>
            <a:ext cx="4770649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-295500" y="250277"/>
            <a:ext cx="6509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EEF5A69-3586-4E38-B78A-C52E3E7C6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19" name="Text Box 5">
            <a:extLst>
              <a:ext uri="{FF2B5EF4-FFF2-40B4-BE49-F238E27FC236}">
                <a16:creationId xmlns:a16="http://schemas.microsoft.com/office/drawing/2014/main" id="{BBF86315-EA2D-4C43-8C7F-426993B2C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574" y="2558033"/>
            <a:ext cx="539121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Châu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Âu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có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những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dạng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địa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hình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chính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" panose="020B0604020202020204" pitchFamily="34" charset="0"/>
              </a:rPr>
              <a:t>nào</a:t>
            </a:r>
            <a:r>
              <a:rPr lang="en-US" altLang="en-US" sz="3600" dirty="0">
                <a:solidFill>
                  <a:srgbClr val="FF0000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02BF0D0-1A1A-446F-9E42-A34EA2822BE4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92B2DB76-8A7D-4A30-907D-BCF476F3B16F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Freeform 15">
            <a:extLst>
              <a:ext uri="{FF2B5EF4-FFF2-40B4-BE49-F238E27FC236}">
                <a16:creationId xmlns:a16="http://schemas.microsoft.com/office/drawing/2014/main" id="{55CC2216-978C-4CB9-921D-032981BC40BB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7EA04D65-9F0D-4990-AFE9-573BA362AEEE}"/>
              </a:ext>
            </a:extLst>
          </p:cNvPr>
          <p:cNvSpPr>
            <a:spLocks/>
          </p:cNvSpPr>
          <p:nvPr/>
        </p:nvSpPr>
        <p:spPr bwMode="auto">
          <a:xfrm>
            <a:off x="8141465" y="1707614"/>
            <a:ext cx="3130627" cy="2667419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8D574-43BB-2F09-C101-CFEDD448B3F4}"/>
              </a:ext>
            </a:extLst>
          </p:cNvPr>
          <p:cNvSpPr txBox="1"/>
          <p:nvPr/>
        </p:nvSpPr>
        <p:spPr>
          <a:xfrm>
            <a:off x="919908" y="4062714"/>
            <a:ext cx="2760842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92B207-B853-01A3-E5A5-016EA392AC15}"/>
              </a:ext>
            </a:extLst>
          </p:cNvPr>
          <p:cNvSpPr txBox="1"/>
          <p:nvPr/>
        </p:nvSpPr>
        <p:spPr>
          <a:xfrm>
            <a:off x="919908" y="5188955"/>
            <a:ext cx="2760842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6A0A3C-7EF5-93DF-EA35-4251022C6496}"/>
              </a:ext>
            </a:extLst>
          </p:cNvPr>
          <p:cNvCxnSpPr>
            <a:endCxn id="2" idx="1"/>
          </p:cNvCxnSpPr>
          <p:nvPr/>
        </p:nvCxnSpPr>
        <p:spPr>
          <a:xfrm flipV="1">
            <a:off x="216030" y="4416657"/>
            <a:ext cx="703878" cy="6582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D9B084-CAAC-3320-4618-A7757C8CDF5B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16030" y="5068248"/>
            <a:ext cx="703878" cy="474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69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9" grpId="0"/>
      <p:bldP spid="2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4CF91D46-3A0D-4FF9-B446-C2A7575D0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428327"/>
              </p:ext>
            </p:extLst>
          </p:nvPr>
        </p:nvGraphicFramePr>
        <p:xfrm>
          <a:off x="161583" y="2449323"/>
          <a:ext cx="11707256" cy="43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8393">
                  <a:extLst>
                    <a:ext uri="{9D8B030D-6E8A-4147-A177-3AD203B41FA5}">
                      <a16:colId xmlns:a16="http://schemas.microsoft.com/office/drawing/2014/main" val="1701253827"/>
                    </a:ext>
                  </a:extLst>
                </a:gridCol>
                <a:gridCol w="2765235">
                  <a:extLst>
                    <a:ext uri="{9D8B030D-6E8A-4147-A177-3AD203B41FA5}">
                      <a16:colId xmlns:a16="http://schemas.microsoft.com/office/drawing/2014/main" val="1984170640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3040698063"/>
                    </a:ext>
                  </a:extLst>
                </a:gridCol>
                <a:gridCol w="2926814">
                  <a:extLst>
                    <a:ext uri="{9D8B030D-6E8A-4147-A177-3AD203B41FA5}">
                      <a16:colId xmlns:a16="http://schemas.microsoft.com/office/drawing/2014/main" val="2121716280"/>
                    </a:ext>
                  </a:extLst>
                </a:gridCol>
              </a:tblGrid>
              <a:tr h="866066"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455772"/>
                  </a:ext>
                </a:extLst>
              </a:tr>
              <a:tr h="866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6725886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62197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390594"/>
                  </a:ext>
                </a:extLst>
              </a:tr>
              <a:tr h="86606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5525276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3B6E6D2-AF45-4920-AD8E-DD7E10638100}"/>
              </a:ext>
            </a:extLst>
          </p:cNvPr>
          <p:cNvCxnSpPr>
            <a:cxnSpLocks/>
          </p:cNvCxnSpPr>
          <p:nvPr/>
        </p:nvCxnSpPr>
        <p:spPr>
          <a:xfrm>
            <a:off x="182237" y="2449323"/>
            <a:ext cx="3017477" cy="170509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F19D70D-BAF3-460D-AFCC-4A3580E0F91D}"/>
              </a:ext>
            </a:extLst>
          </p:cNvPr>
          <p:cNvSpPr txBox="1"/>
          <p:nvPr/>
        </p:nvSpPr>
        <p:spPr>
          <a:xfrm>
            <a:off x="1275207" y="2526183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FE114-8F20-4FA2-BEA9-B98915674798}"/>
              </a:ext>
            </a:extLst>
          </p:cNvPr>
          <p:cNvSpPr txBox="1"/>
          <p:nvPr/>
        </p:nvSpPr>
        <p:spPr>
          <a:xfrm>
            <a:off x="3688813" y="254663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62C1CD-1EBD-485D-8A46-598B6A22D716}"/>
              </a:ext>
            </a:extLst>
          </p:cNvPr>
          <p:cNvSpPr txBox="1"/>
          <p:nvPr/>
        </p:nvSpPr>
        <p:spPr>
          <a:xfrm>
            <a:off x="8239695" y="2546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Miền núi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F24E60-0967-41A5-A16A-93F2E8F38159}"/>
              </a:ext>
            </a:extLst>
          </p:cNvPr>
          <p:cNvSpPr txBox="1"/>
          <p:nvPr/>
        </p:nvSpPr>
        <p:spPr>
          <a:xfrm>
            <a:off x="284831" y="3569638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 tố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833E22-044A-46FE-840C-42E89C0FDFD2}"/>
              </a:ext>
            </a:extLst>
          </p:cNvPr>
          <p:cNvSpPr txBox="1"/>
          <p:nvPr/>
        </p:nvSpPr>
        <p:spPr>
          <a:xfrm>
            <a:off x="6687235" y="3416980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DB73A-C647-4868-9674-CE8AF936ACE4}"/>
              </a:ext>
            </a:extLst>
          </p:cNvPr>
          <p:cNvSpPr txBox="1"/>
          <p:nvPr/>
        </p:nvSpPr>
        <p:spPr>
          <a:xfrm>
            <a:off x="9547949" y="3416979"/>
            <a:ext cx="267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E3F060-1201-4FC5-8715-C60A46C0AAD3}"/>
              </a:ext>
            </a:extLst>
          </p:cNvPr>
          <p:cNvSpPr/>
          <p:nvPr/>
        </p:nvSpPr>
        <p:spPr>
          <a:xfrm>
            <a:off x="903781" y="809420"/>
            <a:ext cx="10674948" cy="1596014"/>
          </a:xfrm>
          <a:prstGeom prst="rect">
            <a:avLst/>
          </a:prstGeom>
          <a:ln w="15875">
            <a:solidFill>
              <a:srgbClr val="00B050"/>
            </a:solidFill>
            <a:prstDash val="dash"/>
          </a:ln>
        </p:spPr>
        <p:txBody>
          <a:bodyPr wrap="square">
            <a:spAutoFit/>
          </a:bodyPr>
          <a:lstStyle/>
          <a:p>
            <a:pPr indent="180340" algn="ctr">
              <a:lnSpc>
                <a:spcPct val="120000"/>
              </a:lnSpc>
              <a:spcAft>
                <a:spcPts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ựa vào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 1 và  thông tin mục a (SGK):</a:t>
            </a: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 tích đặc điểm các khu vực địa hình Châu 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Âu</a:t>
            </a:r>
            <a:endParaRPr lang="en-US" sz="2800" b="1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spcAft>
                <a:spcPts val="0"/>
              </a:spcAft>
              <a:buFontTx/>
              <a:buChar char="-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Xác định một số dãy núi và đồng bằng lớn Châu Âu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FC98DDB-54B9-42C9-97A2-2F44B1EC07AD}"/>
              </a:ext>
            </a:extLst>
          </p:cNvPr>
          <p:cNvSpPr txBox="1"/>
          <p:nvPr/>
        </p:nvSpPr>
        <p:spPr>
          <a:xfrm>
            <a:off x="5211082" y="4270561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4DD9E2-76E6-4AC4-B73A-3352F0E40147}"/>
              </a:ext>
            </a:extLst>
          </p:cNvPr>
          <p:cNvSpPr txBox="1"/>
          <p:nvPr/>
        </p:nvSpPr>
        <p:spPr>
          <a:xfrm>
            <a:off x="5222095" y="5218473"/>
            <a:ext cx="2060346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A890AA-C03D-40AE-B44C-48168A55FE03}"/>
              </a:ext>
            </a:extLst>
          </p:cNvPr>
          <p:cNvSpPr txBox="1"/>
          <p:nvPr/>
        </p:nvSpPr>
        <p:spPr>
          <a:xfrm>
            <a:off x="5222095" y="6194878"/>
            <a:ext cx="2425549" cy="58477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5,6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5378B5-4E1F-40BC-A654-1BA6577FBD99}"/>
              </a:ext>
            </a:extLst>
          </p:cNvPr>
          <p:cNvSpPr txBox="1"/>
          <p:nvPr/>
        </p:nvSpPr>
        <p:spPr>
          <a:xfrm>
            <a:off x="323161" y="4320705"/>
            <a:ext cx="1714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bố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42C2F9-C675-4B80-AABD-01300CC18043}"/>
              </a:ext>
            </a:extLst>
          </p:cNvPr>
          <p:cNvSpPr txBox="1"/>
          <p:nvPr/>
        </p:nvSpPr>
        <p:spPr>
          <a:xfrm>
            <a:off x="345593" y="5123619"/>
            <a:ext cx="241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D0AECF-14FF-46BF-97FB-06EC86C8C379}"/>
              </a:ext>
            </a:extLst>
          </p:cNvPr>
          <p:cNvSpPr txBox="1"/>
          <p:nvPr/>
        </p:nvSpPr>
        <p:spPr>
          <a:xfrm>
            <a:off x="323161" y="6077969"/>
            <a:ext cx="249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địa hình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F4E1721-7730-4AF8-A0C6-DA39FE4E9829}"/>
              </a:ext>
            </a:extLst>
          </p:cNvPr>
          <p:cNvGrpSpPr/>
          <p:nvPr/>
        </p:nvGrpSpPr>
        <p:grpSpPr>
          <a:xfrm>
            <a:off x="4261696" y="78347"/>
            <a:ext cx="5316548" cy="654105"/>
            <a:chOff x="4109546" y="1116773"/>
            <a:chExt cx="4337069" cy="65410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67D2449-BF81-45BD-A361-9D10B6CD4771}"/>
                </a:ext>
              </a:extLst>
            </p:cNvPr>
            <p:cNvSpPr/>
            <p:nvPr/>
          </p:nvSpPr>
          <p:spPr>
            <a:xfrm>
              <a:off x="4109546" y="1116773"/>
              <a:ext cx="3412306" cy="601181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31414F-EA2E-4780-8C1F-BF4FA5379D30}"/>
                </a:ext>
              </a:extLst>
            </p:cNvPr>
            <p:cNvSpPr txBox="1"/>
            <p:nvPr/>
          </p:nvSpPr>
          <p:spPr>
            <a:xfrm>
              <a:off x="4169978" y="1124547"/>
              <a:ext cx="42766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TÀI NĂNG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260F3E1-E034-4ABD-86CD-5F1EF7A33F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756" y="37373"/>
            <a:ext cx="1214522" cy="775227"/>
          </a:xfrm>
          <a:prstGeom prst="rect">
            <a:avLst/>
          </a:prstGeom>
        </p:spPr>
      </p:pic>
      <p:pic>
        <p:nvPicPr>
          <p:cNvPr id="36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83D4DD92-06EF-430F-830A-01235F169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67036" y="33489"/>
            <a:ext cx="1214522" cy="698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51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6" grpId="0"/>
      <p:bldP spid="14" grpId="0"/>
      <p:bldP spid="16" grpId="0"/>
      <p:bldP spid="17" grpId="0"/>
      <p:bldP spid="18" grpId="0"/>
      <p:bldP spid="19" grpId="0"/>
      <p:bldP spid="24" grpId="0" animBg="1"/>
      <p:bldP spid="25" grpId="0" animBg="1"/>
      <p:bldP spid="26" grpId="0" animBg="1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292288" y="4138"/>
            <a:ext cx="833610" cy="711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D730D3-2A27-42D6-82AC-AE60CFBC7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684" y="404731"/>
            <a:ext cx="5831797" cy="63419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A0FCCF-D7AA-4C71-92C7-87A0A6E6D51A}"/>
              </a:ext>
            </a:extLst>
          </p:cNvPr>
          <p:cNvSpPr txBox="1"/>
          <p:nvPr/>
        </p:nvSpPr>
        <p:spPr>
          <a:xfrm>
            <a:off x="159677" y="85762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sp>
        <p:nvSpPr>
          <p:cNvPr id="12" name="Text Box 35">
            <a:extLst>
              <a:ext uri="{FF2B5EF4-FFF2-40B4-BE49-F238E27FC236}">
                <a16:creationId xmlns:a16="http://schemas.microsoft.com/office/drawing/2014/main" id="{0A558F57-46C5-42EE-9988-EE3F778B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968210"/>
            <a:ext cx="46602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dài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đông,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2/3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38">
            <a:extLst>
              <a:ext uri="{FF2B5EF4-FFF2-40B4-BE49-F238E27FC236}">
                <a16:creationId xmlns:a16="http://schemas.microsoft.com/office/drawing/2014/main" id="{AA6ABED7-CB3B-46D7-8258-188A8C8F6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77" y="2621603"/>
            <a:ext cx="590687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nhiều nguồn gốc hình thành khác nhau.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Tương đối phẳng</a:t>
            </a:r>
            <a:r>
              <a:rPr lang="pt-BR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41">
            <a:extLst>
              <a:ext uri="{FF2B5EF4-FFF2-40B4-BE49-F238E27FC236}">
                <a16:creationId xmlns:a16="http://schemas.microsoft.com/office/drawing/2014/main" id="{3856F4FE-444B-4E12-B41C-24F238310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35" y="4049784"/>
            <a:ext cx="458485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457200" indent="-4572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28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bằng Bắc Âu, Đông Âu, ĐB trung lưu hạ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</a:t>
            </a:r>
            <a:r>
              <a:rPr 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Đa-nuýp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8FE6996E-1390-45F3-9E65-B4AC657D83A6}"/>
              </a:ext>
            </a:extLst>
          </p:cNvPr>
          <p:cNvSpPr>
            <a:spLocks/>
          </p:cNvSpPr>
          <p:nvPr/>
        </p:nvSpPr>
        <p:spPr bwMode="auto">
          <a:xfrm>
            <a:off x="7601639" y="1608463"/>
            <a:ext cx="3448279" cy="2721167"/>
          </a:xfrm>
          <a:custGeom>
            <a:avLst/>
            <a:gdLst>
              <a:gd name="T0" fmla="*/ 2147483647 w 3172"/>
              <a:gd name="T1" fmla="*/ 2147483647 h 1682"/>
              <a:gd name="T2" fmla="*/ 2147483647 w 3172"/>
              <a:gd name="T3" fmla="*/ 2147483647 h 1682"/>
              <a:gd name="T4" fmla="*/ 2147483647 w 3172"/>
              <a:gd name="T5" fmla="*/ 2147483647 h 1682"/>
              <a:gd name="T6" fmla="*/ 2147483647 w 3172"/>
              <a:gd name="T7" fmla="*/ 2147483647 h 1682"/>
              <a:gd name="T8" fmla="*/ 2147483647 w 3172"/>
              <a:gd name="T9" fmla="*/ 2147483647 h 1682"/>
              <a:gd name="T10" fmla="*/ 2147483647 w 3172"/>
              <a:gd name="T11" fmla="*/ 2147483647 h 1682"/>
              <a:gd name="T12" fmla="*/ 2147483647 w 3172"/>
              <a:gd name="T13" fmla="*/ 2147483647 h 1682"/>
              <a:gd name="T14" fmla="*/ 2147483647 w 3172"/>
              <a:gd name="T15" fmla="*/ 2147483647 h 1682"/>
              <a:gd name="T16" fmla="*/ 2147483647 w 3172"/>
              <a:gd name="T17" fmla="*/ 2147483647 h 1682"/>
              <a:gd name="T18" fmla="*/ 2147483647 w 3172"/>
              <a:gd name="T19" fmla="*/ 2147483647 h 1682"/>
              <a:gd name="T20" fmla="*/ 2147483647 w 3172"/>
              <a:gd name="T21" fmla="*/ 2147483647 h 1682"/>
              <a:gd name="T22" fmla="*/ 2147483647 w 3172"/>
              <a:gd name="T23" fmla="*/ 2147483647 h 1682"/>
              <a:gd name="T24" fmla="*/ 2147483647 w 3172"/>
              <a:gd name="T25" fmla="*/ 2147483647 h 1682"/>
              <a:gd name="T26" fmla="*/ 2147483647 w 3172"/>
              <a:gd name="T27" fmla="*/ 2147483647 h 1682"/>
              <a:gd name="T28" fmla="*/ 2147483647 w 3172"/>
              <a:gd name="T29" fmla="*/ 2147483647 h 1682"/>
              <a:gd name="T30" fmla="*/ 2147483647 w 3172"/>
              <a:gd name="T31" fmla="*/ 2147483647 h 1682"/>
              <a:gd name="T32" fmla="*/ 2147483647 w 3172"/>
              <a:gd name="T33" fmla="*/ 2147483647 h 1682"/>
              <a:gd name="T34" fmla="*/ 2147483647 w 3172"/>
              <a:gd name="T35" fmla="*/ 2147483647 h 1682"/>
              <a:gd name="T36" fmla="*/ 2147483647 w 3172"/>
              <a:gd name="T37" fmla="*/ 2147483647 h 1682"/>
              <a:gd name="T38" fmla="*/ 2147483647 w 3172"/>
              <a:gd name="T39" fmla="*/ 2147483647 h 1682"/>
              <a:gd name="T40" fmla="*/ 2147483647 w 3172"/>
              <a:gd name="T41" fmla="*/ 2147483647 h 1682"/>
              <a:gd name="T42" fmla="*/ 2147483647 w 3172"/>
              <a:gd name="T43" fmla="*/ 2147483647 h 1682"/>
              <a:gd name="T44" fmla="*/ 2147483647 w 3172"/>
              <a:gd name="T45" fmla="*/ 2147483647 h 1682"/>
              <a:gd name="T46" fmla="*/ 2147483647 w 3172"/>
              <a:gd name="T47" fmla="*/ 2147483647 h 1682"/>
              <a:gd name="T48" fmla="*/ 2147483647 w 3172"/>
              <a:gd name="T49" fmla="*/ 2147483647 h 1682"/>
              <a:gd name="T50" fmla="*/ 2147483647 w 3172"/>
              <a:gd name="T51" fmla="*/ 2147483647 h 1682"/>
              <a:gd name="T52" fmla="*/ 2147483647 w 3172"/>
              <a:gd name="T53" fmla="*/ 2147483647 h 1682"/>
              <a:gd name="T54" fmla="*/ 2147483647 w 3172"/>
              <a:gd name="T55" fmla="*/ 2147483647 h 1682"/>
              <a:gd name="T56" fmla="*/ 2147483647 w 3172"/>
              <a:gd name="T57" fmla="*/ 2147483647 h 1682"/>
              <a:gd name="T58" fmla="*/ 2147483647 w 3172"/>
              <a:gd name="T59" fmla="*/ 2147483647 h 1682"/>
              <a:gd name="T60" fmla="*/ 2147483647 w 3172"/>
              <a:gd name="T61" fmla="*/ 2147483647 h 1682"/>
              <a:gd name="T62" fmla="*/ 2147483647 w 3172"/>
              <a:gd name="T63" fmla="*/ 2147483647 h 1682"/>
              <a:gd name="T64" fmla="*/ 2147483647 w 3172"/>
              <a:gd name="T65" fmla="*/ 2147483647 h 1682"/>
              <a:gd name="T66" fmla="*/ 2147483647 w 3172"/>
              <a:gd name="T67" fmla="*/ 2147483647 h 1682"/>
              <a:gd name="T68" fmla="*/ 2147483647 w 3172"/>
              <a:gd name="T69" fmla="*/ 2147483647 h 1682"/>
              <a:gd name="T70" fmla="*/ 2147483647 w 3172"/>
              <a:gd name="T71" fmla="*/ 2147483647 h 1682"/>
              <a:gd name="T72" fmla="*/ 2147483647 w 3172"/>
              <a:gd name="T73" fmla="*/ 2147483647 h 1682"/>
              <a:gd name="T74" fmla="*/ 2147483647 w 3172"/>
              <a:gd name="T75" fmla="*/ 2147483647 h 1682"/>
              <a:gd name="T76" fmla="*/ 2147483647 w 3172"/>
              <a:gd name="T77" fmla="*/ 2147483647 h 1682"/>
              <a:gd name="T78" fmla="*/ 2147483647 w 3172"/>
              <a:gd name="T79" fmla="*/ 2147483647 h 1682"/>
              <a:gd name="T80" fmla="*/ 2147483647 w 3172"/>
              <a:gd name="T81" fmla="*/ 2147483647 h 1682"/>
              <a:gd name="T82" fmla="*/ 2147483647 w 3172"/>
              <a:gd name="T83" fmla="*/ 2147483647 h 1682"/>
              <a:gd name="T84" fmla="*/ 2147483647 w 3172"/>
              <a:gd name="T85" fmla="*/ 2147483647 h 1682"/>
              <a:gd name="T86" fmla="*/ 2147483647 w 3172"/>
              <a:gd name="T87" fmla="*/ 2147483647 h 1682"/>
              <a:gd name="T88" fmla="*/ 2147483647 w 3172"/>
              <a:gd name="T89" fmla="*/ 2147483647 h 168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172"/>
              <a:gd name="T136" fmla="*/ 0 h 1682"/>
              <a:gd name="T137" fmla="*/ 3172 w 3172"/>
              <a:gd name="T138" fmla="*/ 1682 h 168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172" h="1682">
                <a:moveTo>
                  <a:pt x="2368" y="37"/>
                </a:moveTo>
                <a:cubicBezTo>
                  <a:pt x="2362" y="31"/>
                  <a:pt x="2347" y="26"/>
                  <a:pt x="2350" y="18"/>
                </a:cubicBezTo>
                <a:cubicBezTo>
                  <a:pt x="2353" y="9"/>
                  <a:pt x="2373" y="0"/>
                  <a:pt x="2377" y="9"/>
                </a:cubicBezTo>
                <a:cubicBezTo>
                  <a:pt x="2382" y="19"/>
                  <a:pt x="2365" y="28"/>
                  <a:pt x="2359" y="37"/>
                </a:cubicBezTo>
                <a:cubicBezTo>
                  <a:pt x="2359" y="37"/>
                  <a:pt x="2431" y="73"/>
                  <a:pt x="2359" y="73"/>
                </a:cubicBezTo>
                <a:cubicBezTo>
                  <a:pt x="2345" y="73"/>
                  <a:pt x="2334" y="61"/>
                  <a:pt x="2322" y="55"/>
                </a:cubicBezTo>
                <a:cubicBezTo>
                  <a:pt x="2266" y="69"/>
                  <a:pt x="2300" y="60"/>
                  <a:pt x="2231" y="82"/>
                </a:cubicBezTo>
                <a:cubicBezTo>
                  <a:pt x="2222" y="85"/>
                  <a:pt x="2203" y="91"/>
                  <a:pt x="2203" y="91"/>
                </a:cubicBezTo>
                <a:cubicBezTo>
                  <a:pt x="2197" y="82"/>
                  <a:pt x="2196" y="64"/>
                  <a:pt x="2185" y="64"/>
                </a:cubicBezTo>
                <a:cubicBezTo>
                  <a:pt x="2173" y="64"/>
                  <a:pt x="2160" y="113"/>
                  <a:pt x="2158" y="119"/>
                </a:cubicBezTo>
                <a:cubicBezTo>
                  <a:pt x="2159" y="124"/>
                  <a:pt x="2183" y="174"/>
                  <a:pt x="2149" y="174"/>
                </a:cubicBezTo>
                <a:cubicBezTo>
                  <a:pt x="2130" y="174"/>
                  <a:pt x="2111" y="164"/>
                  <a:pt x="2094" y="155"/>
                </a:cubicBezTo>
                <a:cubicBezTo>
                  <a:pt x="2074" y="145"/>
                  <a:pt x="2039" y="119"/>
                  <a:pt x="2039" y="119"/>
                </a:cubicBezTo>
                <a:cubicBezTo>
                  <a:pt x="2024" y="125"/>
                  <a:pt x="2005" y="126"/>
                  <a:pt x="1993" y="137"/>
                </a:cubicBezTo>
                <a:cubicBezTo>
                  <a:pt x="1937" y="186"/>
                  <a:pt x="1951" y="253"/>
                  <a:pt x="1865" y="274"/>
                </a:cubicBezTo>
                <a:cubicBezTo>
                  <a:pt x="1831" y="257"/>
                  <a:pt x="1807" y="237"/>
                  <a:pt x="1774" y="219"/>
                </a:cubicBezTo>
                <a:cubicBezTo>
                  <a:pt x="1746" y="222"/>
                  <a:pt x="1716" y="216"/>
                  <a:pt x="1691" y="229"/>
                </a:cubicBezTo>
                <a:cubicBezTo>
                  <a:pt x="1682" y="233"/>
                  <a:pt x="1693" y="250"/>
                  <a:pt x="1701" y="256"/>
                </a:cubicBezTo>
                <a:cubicBezTo>
                  <a:pt x="1711" y="264"/>
                  <a:pt x="1725" y="262"/>
                  <a:pt x="1737" y="265"/>
                </a:cubicBezTo>
                <a:cubicBezTo>
                  <a:pt x="1768" y="285"/>
                  <a:pt x="1780" y="294"/>
                  <a:pt x="1792" y="329"/>
                </a:cubicBezTo>
                <a:cubicBezTo>
                  <a:pt x="1786" y="338"/>
                  <a:pt x="1783" y="351"/>
                  <a:pt x="1774" y="357"/>
                </a:cubicBezTo>
                <a:cubicBezTo>
                  <a:pt x="1734" y="382"/>
                  <a:pt x="1725" y="367"/>
                  <a:pt x="1691" y="384"/>
                </a:cubicBezTo>
                <a:cubicBezTo>
                  <a:pt x="1645" y="407"/>
                  <a:pt x="1666" y="394"/>
                  <a:pt x="1627" y="421"/>
                </a:cubicBezTo>
                <a:cubicBezTo>
                  <a:pt x="1650" y="483"/>
                  <a:pt x="1618" y="420"/>
                  <a:pt x="1664" y="457"/>
                </a:cubicBezTo>
                <a:cubicBezTo>
                  <a:pt x="1673" y="464"/>
                  <a:pt x="1676" y="476"/>
                  <a:pt x="1682" y="485"/>
                </a:cubicBezTo>
                <a:cubicBezTo>
                  <a:pt x="1633" y="497"/>
                  <a:pt x="1459" y="464"/>
                  <a:pt x="1545" y="521"/>
                </a:cubicBezTo>
                <a:cubicBezTo>
                  <a:pt x="1498" y="533"/>
                  <a:pt x="1481" y="525"/>
                  <a:pt x="1454" y="485"/>
                </a:cubicBezTo>
                <a:cubicBezTo>
                  <a:pt x="1442" y="488"/>
                  <a:pt x="1423" y="483"/>
                  <a:pt x="1417" y="494"/>
                </a:cubicBezTo>
                <a:cubicBezTo>
                  <a:pt x="1413" y="503"/>
                  <a:pt x="1436" y="507"/>
                  <a:pt x="1445" y="503"/>
                </a:cubicBezTo>
                <a:cubicBezTo>
                  <a:pt x="1455" y="499"/>
                  <a:pt x="1457" y="484"/>
                  <a:pt x="1463" y="475"/>
                </a:cubicBezTo>
                <a:cubicBezTo>
                  <a:pt x="1477" y="519"/>
                  <a:pt x="1494" y="517"/>
                  <a:pt x="1536" y="530"/>
                </a:cubicBezTo>
                <a:cubicBezTo>
                  <a:pt x="1555" y="536"/>
                  <a:pt x="1591" y="549"/>
                  <a:pt x="1591" y="549"/>
                </a:cubicBezTo>
                <a:cubicBezTo>
                  <a:pt x="1573" y="561"/>
                  <a:pt x="1554" y="573"/>
                  <a:pt x="1536" y="585"/>
                </a:cubicBezTo>
                <a:cubicBezTo>
                  <a:pt x="1515" y="599"/>
                  <a:pt x="1463" y="603"/>
                  <a:pt x="1463" y="603"/>
                </a:cubicBezTo>
                <a:cubicBezTo>
                  <a:pt x="1377" y="661"/>
                  <a:pt x="1507" y="578"/>
                  <a:pt x="1390" y="631"/>
                </a:cubicBezTo>
                <a:cubicBezTo>
                  <a:pt x="1342" y="653"/>
                  <a:pt x="1319" y="697"/>
                  <a:pt x="1271" y="713"/>
                </a:cubicBezTo>
                <a:cubicBezTo>
                  <a:pt x="1255" y="745"/>
                  <a:pt x="1248" y="789"/>
                  <a:pt x="1216" y="805"/>
                </a:cubicBezTo>
                <a:cubicBezTo>
                  <a:pt x="1199" y="814"/>
                  <a:pt x="1178" y="814"/>
                  <a:pt x="1161" y="823"/>
                </a:cubicBezTo>
                <a:cubicBezTo>
                  <a:pt x="1112" y="848"/>
                  <a:pt x="1059" y="865"/>
                  <a:pt x="1006" y="878"/>
                </a:cubicBezTo>
                <a:cubicBezTo>
                  <a:pt x="980" y="903"/>
                  <a:pt x="958" y="906"/>
                  <a:pt x="923" y="914"/>
                </a:cubicBezTo>
                <a:cubicBezTo>
                  <a:pt x="947" y="938"/>
                  <a:pt x="967" y="944"/>
                  <a:pt x="978" y="978"/>
                </a:cubicBezTo>
                <a:cubicBezTo>
                  <a:pt x="947" y="1026"/>
                  <a:pt x="920" y="1017"/>
                  <a:pt x="859" y="1024"/>
                </a:cubicBezTo>
                <a:cubicBezTo>
                  <a:pt x="847" y="1027"/>
                  <a:pt x="832" y="1024"/>
                  <a:pt x="823" y="1033"/>
                </a:cubicBezTo>
                <a:cubicBezTo>
                  <a:pt x="798" y="1059"/>
                  <a:pt x="817" y="1116"/>
                  <a:pt x="786" y="1134"/>
                </a:cubicBezTo>
                <a:cubicBezTo>
                  <a:pt x="760" y="1149"/>
                  <a:pt x="725" y="1140"/>
                  <a:pt x="695" y="1143"/>
                </a:cubicBezTo>
                <a:cubicBezTo>
                  <a:pt x="637" y="1162"/>
                  <a:pt x="594" y="1164"/>
                  <a:pt x="530" y="1170"/>
                </a:cubicBezTo>
                <a:cubicBezTo>
                  <a:pt x="367" y="1224"/>
                  <a:pt x="170" y="1199"/>
                  <a:pt x="0" y="1207"/>
                </a:cubicBezTo>
                <a:cubicBezTo>
                  <a:pt x="14" y="1279"/>
                  <a:pt x="20" y="1268"/>
                  <a:pt x="91" y="1280"/>
                </a:cubicBezTo>
                <a:cubicBezTo>
                  <a:pt x="113" y="1300"/>
                  <a:pt x="130" y="1318"/>
                  <a:pt x="155" y="1335"/>
                </a:cubicBezTo>
                <a:cubicBezTo>
                  <a:pt x="149" y="1317"/>
                  <a:pt x="132" y="1299"/>
                  <a:pt x="137" y="1280"/>
                </a:cubicBezTo>
                <a:cubicBezTo>
                  <a:pt x="140" y="1269"/>
                  <a:pt x="157" y="1290"/>
                  <a:pt x="165" y="1298"/>
                </a:cubicBezTo>
                <a:cubicBezTo>
                  <a:pt x="173" y="1306"/>
                  <a:pt x="175" y="1318"/>
                  <a:pt x="183" y="1326"/>
                </a:cubicBezTo>
                <a:cubicBezTo>
                  <a:pt x="202" y="1346"/>
                  <a:pt x="231" y="1363"/>
                  <a:pt x="256" y="1371"/>
                </a:cubicBezTo>
                <a:cubicBezTo>
                  <a:pt x="313" y="1333"/>
                  <a:pt x="291" y="1368"/>
                  <a:pt x="338" y="1381"/>
                </a:cubicBezTo>
                <a:cubicBezTo>
                  <a:pt x="374" y="1391"/>
                  <a:pt x="412" y="1390"/>
                  <a:pt x="448" y="1399"/>
                </a:cubicBezTo>
                <a:cubicBezTo>
                  <a:pt x="512" y="1463"/>
                  <a:pt x="550" y="1422"/>
                  <a:pt x="613" y="1381"/>
                </a:cubicBezTo>
                <a:cubicBezTo>
                  <a:pt x="693" y="1385"/>
                  <a:pt x="804" y="1406"/>
                  <a:pt x="887" y="1371"/>
                </a:cubicBezTo>
                <a:cubicBezTo>
                  <a:pt x="923" y="1356"/>
                  <a:pt x="890" y="1337"/>
                  <a:pt x="914" y="1317"/>
                </a:cubicBezTo>
                <a:cubicBezTo>
                  <a:pt x="927" y="1306"/>
                  <a:pt x="945" y="1304"/>
                  <a:pt x="960" y="1298"/>
                </a:cubicBezTo>
                <a:cubicBezTo>
                  <a:pt x="1097" y="1310"/>
                  <a:pt x="1236" y="1299"/>
                  <a:pt x="1371" y="1326"/>
                </a:cubicBezTo>
                <a:cubicBezTo>
                  <a:pt x="1403" y="1411"/>
                  <a:pt x="1428" y="1441"/>
                  <a:pt x="1518" y="1463"/>
                </a:cubicBezTo>
                <a:cubicBezTo>
                  <a:pt x="1549" y="1478"/>
                  <a:pt x="1576" y="1498"/>
                  <a:pt x="1609" y="1509"/>
                </a:cubicBezTo>
                <a:cubicBezTo>
                  <a:pt x="1654" y="1525"/>
                  <a:pt x="1701" y="1530"/>
                  <a:pt x="1746" y="1545"/>
                </a:cubicBezTo>
                <a:cubicBezTo>
                  <a:pt x="1772" y="1569"/>
                  <a:pt x="1798" y="1600"/>
                  <a:pt x="1829" y="1618"/>
                </a:cubicBezTo>
                <a:cubicBezTo>
                  <a:pt x="1895" y="1657"/>
                  <a:pt x="1984" y="1649"/>
                  <a:pt x="2057" y="1673"/>
                </a:cubicBezTo>
                <a:cubicBezTo>
                  <a:pt x="2161" y="1664"/>
                  <a:pt x="2318" y="1682"/>
                  <a:pt x="2405" y="1600"/>
                </a:cubicBezTo>
                <a:cubicBezTo>
                  <a:pt x="2452" y="1502"/>
                  <a:pt x="2403" y="1534"/>
                  <a:pt x="2578" y="1545"/>
                </a:cubicBezTo>
                <a:cubicBezTo>
                  <a:pt x="2620" y="1559"/>
                  <a:pt x="2663" y="1571"/>
                  <a:pt x="2706" y="1582"/>
                </a:cubicBezTo>
                <a:cubicBezTo>
                  <a:pt x="2715" y="1555"/>
                  <a:pt x="2740" y="1457"/>
                  <a:pt x="2743" y="1454"/>
                </a:cubicBezTo>
                <a:cubicBezTo>
                  <a:pt x="2764" y="1432"/>
                  <a:pt x="2816" y="1399"/>
                  <a:pt x="2816" y="1399"/>
                </a:cubicBezTo>
                <a:cubicBezTo>
                  <a:pt x="2846" y="1402"/>
                  <a:pt x="2877" y="1410"/>
                  <a:pt x="2907" y="1408"/>
                </a:cubicBezTo>
                <a:cubicBezTo>
                  <a:pt x="2916" y="1407"/>
                  <a:pt x="2918" y="1393"/>
                  <a:pt x="2926" y="1390"/>
                </a:cubicBezTo>
                <a:cubicBezTo>
                  <a:pt x="2959" y="1379"/>
                  <a:pt x="3099" y="1358"/>
                  <a:pt x="3127" y="1353"/>
                </a:cubicBezTo>
                <a:cubicBezTo>
                  <a:pt x="3172" y="1285"/>
                  <a:pt x="3134" y="1355"/>
                  <a:pt x="3127" y="1198"/>
                </a:cubicBezTo>
                <a:cubicBezTo>
                  <a:pt x="3126" y="1174"/>
                  <a:pt x="3133" y="1149"/>
                  <a:pt x="3136" y="1125"/>
                </a:cubicBezTo>
                <a:cubicBezTo>
                  <a:pt x="3105" y="1061"/>
                  <a:pt x="3083" y="1068"/>
                  <a:pt x="3008" y="1051"/>
                </a:cubicBezTo>
                <a:cubicBezTo>
                  <a:pt x="2922" y="1009"/>
                  <a:pt x="2828" y="994"/>
                  <a:pt x="2743" y="951"/>
                </a:cubicBezTo>
                <a:cubicBezTo>
                  <a:pt x="2712" y="902"/>
                  <a:pt x="2724" y="853"/>
                  <a:pt x="2770" y="823"/>
                </a:cubicBezTo>
                <a:cubicBezTo>
                  <a:pt x="2776" y="811"/>
                  <a:pt x="2780" y="797"/>
                  <a:pt x="2789" y="786"/>
                </a:cubicBezTo>
                <a:cubicBezTo>
                  <a:pt x="2796" y="778"/>
                  <a:pt x="2809" y="776"/>
                  <a:pt x="2816" y="768"/>
                </a:cubicBezTo>
                <a:cubicBezTo>
                  <a:pt x="2825" y="757"/>
                  <a:pt x="2827" y="743"/>
                  <a:pt x="2834" y="731"/>
                </a:cubicBezTo>
                <a:cubicBezTo>
                  <a:pt x="2845" y="712"/>
                  <a:pt x="2871" y="677"/>
                  <a:pt x="2871" y="677"/>
                </a:cubicBezTo>
                <a:cubicBezTo>
                  <a:pt x="2863" y="639"/>
                  <a:pt x="2848" y="571"/>
                  <a:pt x="2816" y="539"/>
                </a:cubicBezTo>
                <a:cubicBezTo>
                  <a:pt x="2806" y="529"/>
                  <a:pt x="2791" y="528"/>
                  <a:pt x="2779" y="521"/>
                </a:cubicBezTo>
                <a:cubicBezTo>
                  <a:pt x="2736" y="497"/>
                  <a:pt x="2695" y="470"/>
                  <a:pt x="2651" y="448"/>
                </a:cubicBezTo>
                <a:cubicBezTo>
                  <a:pt x="2632" y="400"/>
                  <a:pt x="2604" y="358"/>
                  <a:pt x="2560" y="329"/>
                </a:cubicBezTo>
                <a:cubicBezTo>
                  <a:pt x="2516" y="263"/>
                  <a:pt x="2533" y="294"/>
                  <a:pt x="2505" y="238"/>
                </a:cubicBezTo>
                <a:cubicBezTo>
                  <a:pt x="2488" y="142"/>
                  <a:pt x="2498" y="138"/>
                  <a:pt x="2432" y="91"/>
                </a:cubicBezTo>
                <a:cubicBezTo>
                  <a:pt x="2395" y="17"/>
                  <a:pt x="2404" y="46"/>
                  <a:pt x="2331" y="46"/>
                </a:cubicBezTo>
                <a:cubicBezTo>
                  <a:pt x="2318" y="46"/>
                  <a:pt x="2356" y="40"/>
                  <a:pt x="2368" y="37"/>
                </a:cubicBezTo>
                <a:close/>
              </a:path>
            </a:pathLst>
          </a:cu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C178558-035D-4B6C-ACF8-7C03E8BB58CF}"/>
              </a:ext>
            </a:extLst>
          </p:cNvPr>
          <p:cNvSpPr/>
          <p:nvPr/>
        </p:nvSpPr>
        <p:spPr>
          <a:xfrm>
            <a:off x="9540607" y="2412694"/>
            <a:ext cx="1024569" cy="760164"/>
          </a:xfrm>
          <a:custGeom>
            <a:avLst/>
            <a:gdLst>
              <a:gd name="connsiteX0" fmla="*/ 627962 w 1024569"/>
              <a:gd name="connsiteY0" fmla="*/ 11017 h 760164"/>
              <a:gd name="connsiteX1" fmla="*/ 561860 w 1024569"/>
              <a:gd name="connsiteY1" fmla="*/ 0 h 760164"/>
              <a:gd name="connsiteX2" fmla="*/ 220338 w 1024569"/>
              <a:gd name="connsiteY2" fmla="*/ 22034 h 760164"/>
              <a:gd name="connsiteX3" fmla="*/ 121186 w 1024569"/>
              <a:gd name="connsiteY3" fmla="*/ 121186 h 760164"/>
              <a:gd name="connsiteX4" fmla="*/ 88135 w 1024569"/>
              <a:gd name="connsiteY4" fmla="*/ 154236 h 760164"/>
              <a:gd name="connsiteX5" fmla="*/ 77118 w 1024569"/>
              <a:gd name="connsiteY5" fmla="*/ 209320 h 760164"/>
              <a:gd name="connsiteX6" fmla="*/ 33051 w 1024569"/>
              <a:gd name="connsiteY6" fmla="*/ 275422 h 760164"/>
              <a:gd name="connsiteX7" fmla="*/ 22034 w 1024569"/>
              <a:gd name="connsiteY7" fmla="*/ 363557 h 760164"/>
              <a:gd name="connsiteX8" fmla="*/ 11017 w 1024569"/>
              <a:gd name="connsiteY8" fmla="*/ 396607 h 760164"/>
              <a:gd name="connsiteX9" fmla="*/ 0 w 1024569"/>
              <a:gd name="connsiteY9" fmla="*/ 462708 h 760164"/>
              <a:gd name="connsiteX10" fmla="*/ 11017 w 1024569"/>
              <a:gd name="connsiteY10" fmla="*/ 572877 h 760164"/>
              <a:gd name="connsiteX11" fmla="*/ 22034 w 1024569"/>
              <a:gd name="connsiteY11" fmla="*/ 605928 h 760164"/>
              <a:gd name="connsiteX12" fmla="*/ 88135 w 1024569"/>
              <a:gd name="connsiteY12" fmla="*/ 649995 h 760164"/>
              <a:gd name="connsiteX13" fmla="*/ 121186 w 1024569"/>
              <a:gd name="connsiteY13" fmla="*/ 694063 h 760164"/>
              <a:gd name="connsiteX14" fmla="*/ 198304 w 1024569"/>
              <a:gd name="connsiteY14" fmla="*/ 716096 h 760164"/>
              <a:gd name="connsiteX15" fmla="*/ 242371 w 1024569"/>
              <a:gd name="connsiteY15" fmla="*/ 749147 h 760164"/>
              <a:gd name="connsiteX16" fmla="*/ 352540 w 1024569"/>
              <a:gd name="connsiteY16" fmla="*/ 760164 h 760164"/>
              <a:gd name="connsiteX17" fmla="*/ 694063 w 1024569"/>
              <a:gd name="connsiteY17" fmla="*/ 749147 h 760164"/>
              <a:gd name="connsiteX18" fmla="*/ 727113 w 1024569"/>
              <a:gd name="connsiteY18" fmla="*/ 727113 h 760164"/>
              <a:gd name="connsiteX19" fmla="*/ 793215 w 1024569"/>
              <a:gd name="connsiteY19" fmla="*/ 705079 h 760164"/>
              <a:gd name="connsiteX20" fmla="*/ 826265 w 1024569"/>
              <a:gd name="connsiteY20" fmla="*/ 683046 h 760164"/>
              <a:gd name="connsiteX21" fmla="*/ 947451 w 1024569"/>
              <a:gd name="connsiteY21" fmla="*/ 672029 h 760164"/>
              <a:gd name="connsiteX22" fmla="*/ 1002535 w 1024569"/>
              <a:gd name="connsiteY22" fmla="*/ 616945 h 760164"/>
              <a:gd name="connsiteX23" fmla="*/ 1024569 w 1024569"/>
              <a:gd name="connsiteY23" fmla="*/ 550843 h 760164"/>
              <a:gd name="connsiteX24" fmla="*/ 1002535 w 1024569"/>
              <a:gd name="connsiteY24" fmla="*/ 374573 h 760164"/>
              <a:gd name="connsiteX25" fmla="*/ 980501 w 1024569"/>
              <a:gd name="connsiteY25" fmla="*/ 330506 h 760164"/>
              <a:gd name="connsiteX26" fmla="*/ 947451 w 1024569"/>
              <a:gd name="connsiteY26" fmla="*/ 297455 h 760164"/>
              <a:gd name="connsiteX27" fmla="*/ 925417 w 1024569"/>
              <a:gd name="connsiteY27" fmla="*/ 264405 h 760164"/>
              <a:gd name="connsiteX28" fmla="*/ 892366 w 1024569"/>
              <a:gd name="connsiteY28" fmla="*/ 198304 h 760164"/>
              <a:gd name="connsiteX29" fmla="*/ 881350 w 1024569"/>
              <a:gd name="connsiteY29" fmla="*/ 165253 h 760164"/>
              <a:gd name="connsiteX30" fmla="*/ 848299 w 1024569"/>
              <a:gd name="connsiteY30" fmla="*/ 154236 h 760164"/>
              <a:gd name="connsiteX31" fmla="*/ 815248 w 1024569"/>
              <a:gd name="connsiteY31" fmla="*/ 121186 h 760164"/>
              <a:gd name="connsiteX32" fmla="*/ 793215 w 1024569"/>
              <a:gd name="connsiteY32" fmla="*/ 77118 h 760164"/>
              <a:gd name="connsiteX33" fmla="*/ 749147 w 1024569"/>
              <a:gd name="connsiteY33" fmla="*/ 55084 h 760164"/>
              <a:gd name="connsiteX34" fmla="*/ 727113 w 1024569"/>
              <a:gd name="connsiteY34" fmla="*/ 22034 h 760164"/>
              <a:gd name="connsiteX35" fmla="*/ 627962 w 1024569"/>
              <a:gd name="connsiteY35" fmla="*/ 11017 h 76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4569" h="760164">
                <a:moveTo>
                  <a:pt x="627962" y="11017"/>
                </a:moveTo>
                <a:cubicBezTo>
                  <a:pt x="600420" y="7345"/>
                  <a:pt x="584198" y="0"/>
                  <a:pt x="561860" y="0"/>
                </a:cubicBezTo>
                <a:cubicBezTo>
                  <a:pt x="356197" y="0"/>
                  <a:pt x="359852" y="2103"/>
                  <a:pt x="220338" y="22034"/>
                </a:cubicBezTo>
                <a:lnTo>
                  <a:pt x="121186" y="121186"/>
                </a:lnTo>
                <a:lnTo>
                  <a:pt x="88135" y="154236"/>
                </a:lnTo>
                <a:cubicBezTo>
                  <a:pt x="84463" y="172597"/>
                  <a:pt x="84866" y="192273"/>
                  <a:pt x="77118" y="209320"/>
                </a:cubicBezTo>
                <a:cubicBezTo>
                  <a:pt x="66160" y="233428"/>
                  <a:pt x="33051" y="275422"/>
                  <a:pt x="33051" y="275422"/>
                </a:cubicBezTo>
                <a:cubicBezTo>
                  <a:pt x="29379" y="304800"/>
                  <a:pt x="27330" y="334428"/>
                  <a:pt x="22034" y="363557"/>
                </a:cubicBezTo>
                <a:cubicBezTo>
                  <a:pt x="19957" y="374982"/>
                  <a:pt x="13536" y="385271"/>
                  <a:pt x="11017" y="396607"/>
                </a:cubicBezTo>
                <a:cubicBezTo>
                  <a:pt x="6171" y="418413"/>
                  <a:pt x="3672" y="440674"/>
                  <a:pt x="0" y="462708"/>
                </a:cubicBezTo>
                <a:cubicBezTo>
                  <a:pt x="3672" y="499431"/>
                  <a:pt x="5405" y="536400"/>
                  <a:pt x="11017" y="572877"/>
                </a:cubicBezTo>
                <a:cubicBezTo>
                  <a:pt x="12783" y="584355"/>
                  <a:pt x="13822" y="597716"/>
                  <a:pt x="22034" y="605928"/>
                </a:cubicBezTo>
                <a:cubicBezTo>
                  <a:pt x="40759" y="624653"/>
                  <a:pt x="72246" y="628810"/>
                  <a:pt x="88135" y="649995"/>
                </a:cubicBezTo>
                <a:cubicBezTo>
                  <a:pt x="99152" y="664684"/>
                  <a:pt x="107080" y="682308"/>
                  <a:pt x="121186" y="694063"/>
                </a:cubicBezTo>
                <a:cubicBezTo>
                  <a:pt x="127958" y="699706"/>
                  <a:pt x="195964" y="715511"/>
                  <a:pt x="198304" y="716096"/>
                </a:cubicBezTo>
                <a:cubicBezTo>
                  <a:pt x="212993" y="727113"/>
                  <a:pt x="224716" y="744103"/>
                  <a:pt x="242371" y="749147"/>
                </a:cubicBezTo>
                <a:cubicBezTo>
                  <a:pt x="277857" y="759286"/>
                  <a:pt x="315634" y="760164"/>
                  <a:pt x="352540" y="760164"/>
                </a:cubicBezTo>
                <a:cubicBezTo>
                  <a:pt x="466440" y="760164"/>
                  <a:pt x="580222" y="752819"/>
                  <a:pt x="694063" y="749147"/>
                </a:cubicBezTo>
                <a:cubicBezTo>
                  <a:pt x="705080" y="741802"/>
                  <a:pt x="715014" y="732491"/>
                  <a:pt x="727113" y="727113"/>
                </a:cubicBezTo>
                <a:cubicBezTo>
                  <a:pt x="748337" y="717680"/>
                  <a:pt x="773890" y="717962"/>
                  <a:pt x="793215" y="705079"/>
                </a:cubicBezTo>
                <a:cubicBezTo>
                  <a:pt x="804232" y="697735"/>
                  <a:pt x="813319" y="685820"/>
                  <a:pt x="826265" y="683046"/>
                </a:cubicBezTo>
                <a:cubicBezTo>
                  <a:pt x="865927" y="674547"/>
                  <a:pt x="907056" y="675701"/>
                  <a:pt x="947451" y="672029"/>
                </a:cubicBezTo>
                <a:cubicBezTo>
                  <a:pt x="977601" y="651929"/>
                  <a:pt x="987073" y="651733"/>
                  <a:pt x="1002535" y="616945"/>
                </a:cubicBezTo>
                <a:cubicBezTo>
                  <a:pt x="1011968" y="595721"/>
                  <a:pt x="1024569" y="550843"/>
                  <a:pt x="1024569" y="550843"/>
                </a:cubicBezTo>
                <a:cubicBezTo>
                  <a:pt x="1019402" y="483679"/>
                  <a:pt x="1027058" y="431793"/>
                  <a:pt x="1002535" y="374573"/>
                </a:cubicBezTo>
                <a:cubicBezTo>
                  <a:pt x="996066" y="359478"/>
                  <a:pt x="990047" y="343870"/>
                  <a:pt x="980501" y="330506"/>
                </a:cubicBezTo>
                <a:cubicBezTo>
                  <a:pt x="971445" y="317828"/>
                  <a:pt x="957425" y="309424"/>
                  <a:pt x="947451" y="297455"/>
                </a:cubicBezTo>
                <a:cubicBezTo>
                  <a:pt x="938975" y="287283"/>
                  <a:pt x="932762" y="275422"/>
                  <a:pt x="925417" y="264405"/>
                </a:cubicBezTo>
                <a:cubicBezTo>
                  <a:pt x="897723" y="181323"/>
                  <a:pt x="935082" y="283738"/>
                  <a:pt x="892366" y="198304"/>
                </a:cubicBezTo>
                <a:cubicBezTo>
                  <a:pt x="887173" y="187917"/>
                  <a:pt x="889561" y="173465"/>
                  <a:pt x="881350" y="165253"/>
                </a:cubicBezTo>
                <a:cubicBezTo>
                  <a:pt x="873139" y="157041"/>
                  <a:pt x="859316" y="157908"/>
                  <a:pt x="848299" y="154236"/>
                </a:cubicBezTo>
                <a:cubicBezTo>
                  <a:pt x="837282" y="143219"/>
                  <a:pt x="824304" y="133864"/>
                  <a:pt x="815248" y="121186"/>
                </a:cubicBezTo>
                <a:cubicBezTo>
                  <a:pt x="805702" y="107822"/>
                  <a:pt x="804828" y="88731"/>
                  <a:pt x="793215" y="77118"/>
                </a:cubicBezTo>
                <a:cubicBezTo>
                  <a:pt x="781602" y="65505"/>
                  <a:pt x="763836" y="62429"/>
                  <a:pt x="749147" y="55084"/>
                </a:cubicBezTo>
                <a:cubicBezTo>
                  <a:pt x="741802" y="44067"/>
                  <a:pt x="737452" y="30305"/>
                  <a:pt x="727113" y="22034"/>
                </a:cubicBezTo>
                <a:cubicBezTo>
                  <a:pt x="707535" y="6372"/>
                  <a:pt x="655504" y="14689"/>
                  <a:pt x="627962" y="11017"/>
                </a:cubicBezTo>
                <a:close/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DEA620-0FCA-4490-A2DF-420FDD85636B}"/>
              </a:ext>
            </a:extLst>
          </p:cNvPr>
          <p:cNvSpPr/>
          <p:nvPr/>
        </p:nvSpPr>
        <p:spPr>
          <a:xfrm>
            <a:off x="7931539" y="3150824"/>
            <a:ext cx="1443815" cy="848299"/>
          </a:xfrm>
          <a:custGeom>
            <a:avLst/>
            <a:gdLst>
              <a:gd name="connsiteX0" fmla="*/ 121791 w 1443815"/>
              <a:gd name="connsiteY0" fmla="*/ 583894 h 848299"/>
              <a:gd name="connsiteX1" fmla="*/ 628567 w 1443815"/>
              <a:gd name="connsiteY1" fmla="*/ 319489 h 848299"/>
              <a:gd name="connsiteX2" fmla="*/ 826871 w 1443815"/>
              <a:gd name="connsiteY2" fmla="*/ 330506 h 848299"/>
              <a:gd name="connsiteX3" fmla="*/ 992124 w 1443815"/>
              <a:gd name="connsiteY3" fmla="*/ 319489 h 848299"/>
              <a:gd name="connsiteX4" fmla="*/ 1058225 w 1443815"/>
              <a:gd name="connsiteY4" fmla="*/ 286439 h 848299"/>
              <a:gd name="connsiteX5" fmla="*/ 1091275 w 1443815"/>
              <a:gd name="connsiteY5" fmla="*/ 275422 h 848299"/>
              <a:gd name="connsiteX6" fmla="*/ 1124326 w 1443815"/>
              <a:gd name="connsiteY6" fmla="*/ 253388 h 848299"/>
              <a:gd name="connsiteX7" fmla="*/ 1179410 w 1443815"/>
              <a:gd name="connsiteY7" fmla="*/ 231354 h 848299"/>
              <a:gd name="connsiteX8" fmla="*/ 1223478 w 1443815"/>
              <a:gd name="connsiteY8" fmla="*/ 209321 h 848299"/>
              <a:gd name="connsiteX9" fmla="*/ 1245512 w 1443815"/>
              <a:gd name="connsiteY9" fmla="*/ 176270 h 848299"/>
              <a:gd name="connsiteX10" fmla="*/ 1234495 w 1443815"/>
              <a:gd name="connsiteY10" fmla="*/ 99152 h 848299"/>
              <a:gd name="connsiteX11" fmla="*/ 1190427 w 1443815"/>
              <a:gd name="connsiteY11" fmla="*/ 0 h 848299"/>
              <a:gd name="connsiteX12" fmla="*/ 1201444 w 1443815"/>
              <a:gd name="connsiteY12" fmla="*/ 44068 h 848299"/>
              <a:gd name="connsiteX13" fmla="*/ 1267545 w 1443815"/>
              <a:gd name="connsiteY13" fmla="*/ 99152 h 848299"/>
              <a:gd name="connsiteX14" fmla="*/ 1300596 w 1443815"/>
              <a:gd name="connsiteY14" fmla="*/ 132203 h 848299"/>
              <a:gd name="connsiteX15" fmla="*/ 1333647 w 1443815"/>
              <a:gd name="connsiteY15" fmla="*/ 154236 h 848299"/>
              <a:gd name="connsiteX16" fmla="*/ 1366697 w 1443815"/>
              <a:gd name="connsiteY16" fmla="*/ 187287 h 848299"/>
              <a:gd name="connsiteX17" fmla="*/ 1443815 w 1443815"/>
              <a:gd name="connsiteY17" fmla="*/ 264405 h 848299"/>
              <a:gd name="connsiteX18" fmla="*/ 1432798 w 1443815"/>
              <a:gd name="connsiteY18" fmla="*/ 352540 h 848299"/>
              <a:gd name="connsiteX19" fmla="*/ 1388731 w 1443815"/>
              <a:gd name="connsiteY19" fmla="*/ 451692 h 848299"/>
              <a:gd name="connsiteX20" fmla="*/ 1355680 w 1443815"/>
              <a:gd name="connsiteY20" fmla="*/ 484742 h 848299"/>
              <a:gd name="connsiteX21" fmla="*/ 1322630 w 1443815"/>
              <a:gd name="connsiteY21" fmla="*/ 506776 h 848299"/>
              <a:gd name="connsiteX22" fmla="*/ 1267545 w 1443815"/>
              <a:gd name="connsiteY22" fmla="*/ 572877 h 848299"/>
              <a:gd name="connsiteX23" fmla="*/ 1234495 w 1443815"/>
              <a:gd name="connsiteY23" fmla="*/ 583894 h 848299"/>
              <a:gd name="connsiteX24" fmla="*/ 1157377 w 1443815"/>
              <a:gd name="connsiteY24" fmla="*/ 627962 h 848299"/>
              <a:gd name="connsiteX25" fmla="*/ 1080259 w 1443815"/>
              <a:gd name="connsiteY25" fmla="*/ 649995 h 848299"/>
              <a:gd name="connsiteX26" fmla="*/ 1047208 w 1443815"/>
              <a:gd name="connsiteY26" fmla="*/ 672029 h 848299"/>
              <a:gd name="connsiteX27" fmla="*/ 981107 w 1443815"/>
              <a:gd name="connsiteY27" fmla="*/ 694063 h 848299"/>
              <a:gd name="connsiteX28" fmla="*/ 881955 w 1443815"/>
              <a:gd name="connsiteY28" fmla="*/ 716096 h 848299"/>
              <a:gd name="connsiteX29" fmla="*/ 782803 w 1443815"/>
              <a:gd name="connsiteY29" fmla="*/ 738130 h 848299"/>
              <a:gd name="connsiteX30" fmla="*/ 672634 w 1443815"/>
              <a:gd name="connsiteY30" fmla="*/ 760164 h 848299"/>
              <a:gd name="connsiteX31" fmla="*/ 650601 w 1443815"/>
              <a:gd name="connsiteY31" fmla="*/ 793215 h 848299"/>
              <a:gd name="connsiteX32" fmla="*/ 606533 w 1443815"/>
              <a:gd name="connsiteY32" fmla="*/ 804231 h 848299"/>
              <a:gd name="connsiteX33" fmla="*/ 573483 w 1443815"/>
              <a:gd name="connsiteY33" fmla="*/ 815248 h 848299"/>
              <a:gd name="connsiteX34" fmla="*/ 452297 w 1443815"/>
              <a:gd name="connsiteY34" fmla="*/ 837282 h 848299"/>
              <a:gd name="connsiteX35" fmla="*/ 408230 w 1443815"/>
              <a:gd name="connsiteY35" fmla="*/ 848299 h 848299"/>
              <a:gd name="connsiteX36" fmla="*/ 165859 w 1443815"/>
              <a:gd name="connsiteY36" fmla="*/ 826265 h 848299"/>
              <a:gd name="connsiteX37" fmla="*/ 132808 w 1443815"/>
              <a:gd name="connsiteY37" fmla="*/ 815248 h 848299"/>
              <a:gd name="connsiteX38" fmla="*/ 88741 w 1443815"/>
              <a:gd name="connsiteY38" fmla="*/ 782198 h 848299"/>
              <a:gd name="connsiteX39" fmla="*/ 33656 w 1443815"/>
              <a:gd name="connsiteY39" fmla="*/ 705080 h 848299"/>
              <a:gd name="connsiteX40" fmla="*/ 22639 w 1443815"/>
              <a:gd name="connsiteY40" fmla="*/ 672029 h 848299"/>
              <a:gd name="connsiteX41" fmla="*/ 606 w 1443815"/>
              <a:gd name="connsiteY41" fmla="*/ 638978 h 848299"/>
              <a:gd name="connsiteX42" fmla="*/ 11622 w 1443815"/>
              <a:gd name="connsiteY42" fmla="*/ 605928 h 848299"/>
              <a:gd name="connsiteX43" fmla="*/ 99757 w 1443815"/>
              <a:gd name="connsiteY43" fmla="*/ 594911 h 848299"/>
              <a:gd name="connsiteX44" fmla="*/ 121791 w 1443815"/>
              <a:gd name="connsiteY44" fmla="*/ 583894 h 84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443815" h="848299">
                <a:moveTo>
                  <a:pt x="121791" y="583894"/>
                </a:moveTo>
                <a:cubicBezTo>
                  <a:pt x="209926" y="537990"/>
                  <a:pt x="449259" y="383928"/>
                  <a:pt x="628567" y="319489"/>
                </a:cubicBezTo>
                <a:cubicBezTo>
                  <a:pt x="690869" y="297099"/>
                  <a:pt x="760668" y="330506"/>
                  <a:pt x="826871" y="330506"/>
                </a:cubicBezTo>
                <a:cubicBezTo>
                  <a:pt x="882078" y="330506"/>
                  <a:pt x="937040" y="323161"/>
                  <a:pt x="992124" y="319489"/>
                </a:cubicBezTo>
                <a:cubicBezTo>
                  <a:pt x="1075196" y="291798"/>
                  <a:pt x="972799" y="329151"/>
                  <a:pt x="1058225" y="286439"/>
                </a:cubicBezTo>
                <a:cubicBezTo>
                  <a:pt x="1068612" y="281246"/>
                  <a:pt x="1080888" y="280615"/>
                  <a:pt x="1091275" y="275422"/>
                </a:cubicBezTo>
                <a:cubicBezTo>
                  <a:pt x="1103118" y="269500"/>
                  <a:pt x="1112483" y="259310"/>
                  <a:pt x="1124326" y="253388"/>
                </a:cubicBezTo>
                <a:cubicBezTo>
                  <a:pt x="1142014" y="244544"/>
                  <a:pt x="1161339" y="239386"/>
                  <a:pt x="1179410" y="231354"/>
                </a:cubicBezTo>
                <a:cubicBezTo>
                  <a:pt x="1194418" y="224684"/>
                  <a:pt x="1208789" y="216665"/>
                  <a:pt x="1223478" y="209321"/>
                </a:cubicBezTo>
                <a:cubicBezTo>
                  <a:pt x="1230823" y="198304"/>
                  <a:pt x="1244194" y="189445"/>
                  <a:pt x="1245512" y="176270"/>
                </a:cubicBezTo>
                <a:cubicBezTo>
                  <a:pt x="1248096" y="150432"/>
                  <a:pt x="1240334" y="124454"/>
                  <a:pt x="1234495" y="99152"/>
                </a:cubicBezTo>
                <a:cubicBezTo>
                  <a:pt x="1220613" y="38999"/>
                  <a:pt x="1218310" y="41824"/>
                  <a:pt x="1190427" y="0"/>
                </a:cubicBezTo>
                <a:cubicBezTo>
                  <a:pt x="1194099" y="14689"/>
                  <a:pt x="1193932" y="30922"/>
                  <a:pt x="1201444" y="44068"/>
                </a:cubicBezTo>
                <a:cubicBezTo>
                  <a:pt x="1218998" y="74787"/>
                  <a:pt x="1242658" y="78412"/>
                  <a:pt x="1267545" y="99152"/>
                </a:cubicBezTo>
                <a:cubicBezTo>
                  <a:pt x="1279514" y="109126"/>
                  <a:pt x="1288627" y="122229"/>
                  <a:pt x="1300596" y="132203"/>
                </a:cubicBezTo>
                <a:cubicBezTo>
                  <a:pt x="1310768" y="140679"/>
                  <a:pt x="1323475" y="145760"/>
                  <a:pt x="1333647" y="154236"/>
                </a:cubicBezTo>
                <a:cubicBezTo>
                  <a:pt x="1345616" y="164210"/>
                  <a:pt x="1354972" y="177027"/>
                  <a:pt x="1366697" y="187287"/>
                </a:cubicBezTo>
                <a:cubicBezTo>
                  <a:pt x="1439973" y="251404"/>
                  <a:pt x="1404316" y="205157"/>
                  <a:pt x="1443815" y="264405"/>
                </a:cubicBezTo>
                <a:cubicBezTo>
                  <a:pt x="1440143" y="293783"/>
                  <a:pt x="1439001" y="323590"/>
                  <a:pt x="1432798" y="352540"/>
                </a:cubicBezTo>
                <a:cubicBezTo>
                  <a:pt x="1424484" y="391340"/>
                  <a:pt x="1413440" y="422042"/>
                  <a:pt x="1388731" y="451692"/>
                </a:cubicBezTo>
                <a:cubicBezTo>
                  <a:pt x="1378757" y="463661"/>
                  <a:pt x="1367649" y="474768"/>
                  <a:pt x="1355680" y="484742"/>
                </a:cubicBezTo>
                <a:cubicBezTo>
                  <a:pt x="1345508" y="493218"/>
                  <a:pt x="1333647" y="499431"/>
                  <a:pt x="1322630" y="506776"/>
                </a:cubicBezTo>
                <a:cubicBezTo>
                  <a:pt x="1306371" y="531165"/>
                  <a:pt x="1292995" y="555911"/>
                  <a:pt x="1267545" y="572877"/>
                </a:cubicBezTo>
                <a:cubicBezTo>
                  <a:pt x="1257883" y="579318"/>
                  <a:pt x="1244882" y="578701"/>
                  <a:pt x="1234495" y="583894"/>
                </a:cubicBezTo>
                <a:cubicBezTo>
                  <a:pt x="1123883" y="639201"/>
                  <a:pt x="1292539" y="570036"/>
                  <a:pt x="1157377" y="627962"/>
                </a:cubicBezTo>
                <a:cubicBezTo>
                  <a:pt x="1135258" y="637441"/>
                  <a:pt x="1102610" y="644407"/>
                  <a:pt x="1080259" y="649995"/>
                </a:cubicBezTo>
                <a:cubicBezTo>
                  <a:pt x="1069242" y="657340"/>
                  <a:pt x="1059308" y="666651"/>
                  <a:pt x="1047208" y="672029"/>
                </a:cubicBezTo>
                <a:cubicBezTo>
                  <a:pt x="1025984" y="681462"/>
                  <a:pt x="1003141" y="686718"/>
                  <a:pt x="981107" y="694063"/>
                </a:cubicBezTo>
                <a:cubicBezTo>
                  <a:pt x="926866" y="712144"/>
                  <a:pt x="959509" y="703171"/>
                  <a:pt x="881955" y="716096"/>
                </a:cubicBezTo>
                <a:cubicBezTo>
                  <a:pt x="821953" y="736097"/>
                  <a:pt x="871438" y="721511"/>
                  <a:pt x="782803" y="738130"/>
                </a:cubicBezTo>
                <a:cubicBezTo>
                  <a:pt x="745994" y="745032"/>
                  <a:pt x="672634" y="760164"/>
                  <a:pt x="672634" y="760164"/>
                </a:cubicBezTo>
                <a:cubicBezTo>
                  <a:pt x="665290" y="771181"/>
                  <a:pt x="661618" y="785870"/>
                  <a:pt x="650601" y="793215"/>
                </a:cubicBezTo>
                <a:cubicBezTo>
                  <a:pt x="638003" y="801614"/>
                  <a:pt x="621092" y="800071"/>
                  <a:pt x="606533" y="804231"/>
                </a:cubicBezTo>
                <a:cubicBezTo>
                  <a:pt x="595367" y="807421"/>
                  <a:pt x="584749" y="812431"/>
                  <a:pt x="573483" y="815248"/>
                </a:cubicBezTo>
                <a:cubicBezTo>
                  <a:pt x="526223" y="827063"/>
                  <a:pt x="501405" y="827460"/>
                  <a:pt x="452297" y="837282"/>
                </a:cubicBezTo>
                <a:cubicBezTo>
                  <a:pt x="437450" y="840251"/>
                  <a:pt x="422919" y="844627"/>
                  <a:pt x="408230" y="848299"/>
                </a:cubicBezTo>
                <a:cubicBezTo>
                  <a:pt x="327440" y="840954"/>
                  <a:pt x="246405" y="835931"/>
                  <a:pt x="165859" y="826265"/>
                </a:cubicBezTo>
                <a:cubicBezTo>
                  <a:pt x="154329" y="824881"/>
                  <a:pt x="142891" y="821010"/>
                  <a:pt x="132808" y="815248"/>
                </a:cubicBezTo>
                <a:cubicBezTo>
                  <a:pt x="116866" y="806138"/>
                  <a:pt x="101724" y="795181"/>
                  <a:pt x="88741" y="782198"/>
                </a:cubicBezTo>
                <a:cubicBezTo>
                  <a:pt x="75078" y="768535"/>
                  <a:pt x="46166" y="723844"/>
                  <a:pt x="33656" y="705080"/>
                </a:cubicBezTo>
                <a:cubicBezTo>
                  <a:pt x="29984" y="694063"/>
                  <a:pt x="27832" y="682416"/>
                  <a:pt x="22639" y="672029"/>
                </a:cubicBezTo>
                <a:cubicBezTo>
                  <a:pt x="16718" y="660186"/>
                  <a:pt x="2783" y="652038"/>
                  <a:pt x="606" y="638978"/>
                </a:cubicBezTo>
                <a:cubicBezTo>
                  <a:pt x="-1303" y="627523"/>
                  <a:pt x="1010" y="610644"/>
                  <a:pt x="11622" y="605928"/>
                </a:cubicBezTo>
                <a:cubicBezTo>
                  <a:pt x="38677" y="593903"/>
                  <a:pt x="70725" y="600717"/>
                  <a:pt x="99757" y="594911"/>
                </a:cubicBezTo>
                <a:cubicBezTo>
                  <a:pt x="107809" y="593301"/>
                  <a:pt x="33656" y="629798"/>
                  <a:pt x="121791" y="583894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E7E4CD1-30B6-4D69-85CE-1B8DE787C6E8}"/>
              </a:ext>
            </a:extLst>
          </p:cNvPr>
          <p:cNvSpPr/>
          <p:nvPr/>
        </p:nvSpPr>
        <p:spPr>
          <a:xfrm>
            <a:off x="8390633" y="4362680"/>
            <a:ext cx="466928" cy="418640"/>
          </a:xfrm>
          <a:custGeom>
            <a:avLst/>
            <a:gdLst>
              <a:gd name="connsiteX0" fmla="*/ 433878 w 466928"/>
              <a:gd name="connsiteY0" fmla="*/ 0 h 418640"/>
              <a:gd name="connsiteX1" fmla="*/ 158456 w 466928"/>
              <a:gd name="connsiteY1" fmla="*/ 22033 h 418640"/>
              <a:gd name="connsiteX2" fmla="*/ 81338 w 466928"/>
              <a:gd name="connsiteY2" fmla="*/ 66101 h 418640"/>
              <a:gd name="connsiteX3" fmla="*/ 4220 w 466928"/>
              <a:gd name="connsiteY3" fmla="*/ 110168 h 418640"/>
              <a:gd name="connsiteX4" fmla="*/ 15237 w 466928"/>
              <a:gd name="connsiteY4" fmla="*/ 220337 h 418640"/>
              <a:gd name="connsiteX5" fmla="*/ 26254 w 466928"/>
              <a:gd name="connsiteY5" fmla="*/ 253387 h 418640"/>
              <a:gd name="connsiteX6" fmla="*/ 59304 w 466928"/>
              <a:gd name="connsiteY6" fmla="*/ 286438 h 418640"/>
              <a:gd name="connsiteX7" fmla="*/ 103372 w 466928"/>
              <a:gd name="connsiteY7" fmla="*/ 330506 h 418640"/>
              <a:gd name="connsiteX8" fmla="*/ 136422 w 466928"/>
              <a:gd name="connsiteY8" fmla="*/ 363556 h 418640"/>
              <a:gd name="connsiteX9" fmla="*/ 246591 w 466928"/>
              <a:gd name="connsiteY9" fmla="*/ 418640 h 418640"/>
              <a:gd name="connsiteX10" fmla="*/ 411844 w 466928"/>
              <a:gd name="connsiteY10" fmla="*/ 407624 h 418640"/>
              <a:gd name="connsiteX11" fmla="*/ 422861 w 466928"/>
              <a:gd name="connsiteY11" fmla="*/ 374573 h 418640"/>
              <a:gd name="connsiteX12" fmla="*/ 444895 w 466928"/>
              <a:gd name="connsiteY12" fmla="*/ 341522 h 418640"/>
              <a:gd name="connsiteX13" fmla="*/ 466928 w 466928"/>
              <a:gd name="connsiteY13" fmla="*/ 264404 h 418640"/>
              <a:gd name="connsiteX14" fmla="*/ 455912 w 466928"/>
              <a:gd name="connsiteY14" fmla="*/ 22033 h 418640"/>
              <a:gd name="connsiteX15" fmla="*/ 433878 w 466928"/>
              <a:gd name="connsiteY15" fmla="*/ 0 h 41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6928" h="418640">
                <a:moveTo>
                  <a:pt x="433878" y="0"/>
                </a:moveTo>
                <a:cubicBezTo>
                  <a:pt x="384302" y="0"/>
                  <a:pt x="250033" y="12221"/>
                  <a:pt x="158456" y="22033"/>
                </a:cubicBezTo>
                <a:cubicBezTo>
                  <a:pt x="121886" y="25951"/>
                  <a:pt x="112718" y="46488"/>
                  <a:pt x="81338" y="66101"/>
                </a:cubicBezTo>
                <a:cubicBezTo>
                  <a:pt x="-142294" y="205870"/>
                  <a:pt x="186161" y="-11126"/>
                  <a:pt x="4220" y="110168"/>
                </a:cubicBezTo>
                <a:cubicBezTo>
                  <a:pt x="7892" y="146891"/>
                  <a:pt x="9625" y="183860"/>
                  <a:pt x="15237" y="220337"/>
                </a:cubicBezTo>
                <a:cubicBezTo>
                  <a:pt x="17003" y="231815"/>
                  <a:pt x="19813" y="243725"/>
                  <a:pt x="26254" y="253387"/>
                </a:cubicBezTo>
                <a:cubicBezTo>
                  <a:pt x="34896" y="266351"/>
                  <a:pt x="48287" y="275421"/>
                  <a:pt x="59304" y="286438"/>
                </a:cubicBezTo>
                <a:cubicBezTo>
                  <a:pt x="80289" y="349392"/>
                  <a:pt x="53009" y="296931"/>
                  <a:pt x="103372" y="330506"/>
                </a:cubicBezTo>
                <a:cubicBezTo>
                  <a:pt x="116335" y="339148"/>
                  <a:pt x="124453" y="353582"/>
                  <a:pt x="136422" y="363556"/>
                </a:cubicBezTo>
                <a:cubicBezTo>
                  <a:pt x="169553" y="391165"/>
                  <a:pt x="206286" y="401367"/>
                  <a:pt x="246591" y="418640"/>
                </a:cubicBezTo>
                <a:cubicBezTo>
                  <a:pt x="301675" y="414968"/>
                  <a:pt x="358286" y="421013"/>
                  <a:pt x="411844" y="407624"/>
                </a:cubicBezTo>
                <a:cubicBezTo>
                  <a:pt x="423110" y="404807"/>
                  <a:pt x="417668" y="384960"/>
                  <a:pt x="422861" y="374573"/>
                </a:cubicBezTo>
                <a:cubicBezTo>
                  <a:pt x="428782" y="362730"/>
                  <a:pt x="438973" y="353365"/>
                  <a:pt x="444895" y="341522"/>
                </a:cubicBezTo>
                <a:cubicBezTo>
                  <a:pt x="452800" y="325713"/>
                  <a:pt x="463397" y="278529"/>
                  <a:pt x="466928" y="264404"/>
                </a:cubicBezTo>
                <a:cubicBezTo>
                  <a:pt x="463256" y="183614"/>
                  <a:pt x="469769" y="101711"/>
                  <a:pt x="455912" y="22033"/>
                </a:cubicBezTo>
                <a:cubicBezTo>
                  <a:pt x="453922" y="10592"/>
                  <a:pt x="483454" y="0"/>
                  <a:pt x="433878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8C74A94-72F1-4A03-A0E2-D21D9F8DF0D0}"/>
              </a:ext>
            </a:extLst>
          </p:cNvPr>
          <p:cNvSpPr/>
          <p:nvPr/>
        </p:nvSpPr>
        <p:spPr>
          <a:xfrm>
            <a:off x="8846289" y="4307595"/>
            <a:ext cx="694318" cy="551293"/>
          </a:xfrm>
          <a:custGeom>
            <a:avLst/>
            <a:gdLst>
              <a:gd name="connsiteX0" fmla="*/ 99407 w 694318"/>
              <a:gd name="connsiteY0" fmla="*/ 407624 h 551293"/>
              <a:gd name="connsiteX1" fmla="*/ 286694 w 694318"/>
              <a:gd name="connsiteY1" fmla="*/ 242371 h 551293"/>
              <a:gd name="connsiteX2" fmla="*/ 319745 w 694318"/>
              <a:gd name="connsiteY2" fmla="*/ 220338 h 551293"/>
              <a:gd name="connsiteX3" fmla="*/ 374829 w 694318"/>
              <a:gd name="connsiteY3" fmla="*/ 154236 h 551293"/>
              <a:gd name="connsiteX4" fmla="*/ 407880 w 694318"/>
              <a:gd name="connsiteY4" fmla="*/ 132203 h 551293"/>
              <a:gd name="connsiteX5" fmla="*/ 462964 w 694318"/>
              <a:gd name="connsiteY5" fmla="*/ 66101 h 551293"/>
              <a:gd name="connsiteX6" fmla="*/ 484998 w 694318"/>
              <a:gd name="connsiteY6" fmla="*/ 22034 h 551293"/>
              <a:gd name="connsiteX7" fmla="*/ 551099 w 694318"/>
              <a:gd name="connsiteY7" fmla="*/ 0 h 551293"/>
              <a:gd name="connsiteX8" fmla="*/ 661268 w 694318"/>
              <a:gd name="connsiteY8" fmla="*/ 11017 h 551293"/>
              <a:gd name="connsiteX9" fmla="*/ 672284 w 694318"/>
              <a:gd name="connsiteY9" fmla="*/ 44068 h 551293"/>
              <a:gd name="connsiteX10" fmla="*/ 694318 w 694318"/>
              <a:gd name="connsiteY10" fmla="*/ 143219 h 551293"/>
              <a:gd name="connsiteX11" fmla="*/ 639234 w 694318"/>
              <a:gd name="connsiteY11" fmla="*/ 220338 h 551293"/>
              <a:gd name="connsiteX12" fmla="*/ 606183 w 694318"/>
              <a:gd name="connsiteY12" fmla="*/ 264405 h 551293"/>
              <a:gd name="connsiteX13" fmla="*/ 573133 w 694318"/>
              <a:gd name="connsiteY13" fmla="*/ 286439 h 551293"/>
              <a:gd name="connsiteX14" fmla="*/ 540082 w 694318"/>
              <a:gd name="connsiteY14" fmla="*/ 319489 h 551293"/>
              <a:gd name="connsiteX15" fmla="*/ 496015 w 694318"/>
              <a:gd name="connsiteY15" fmla="*/ 374574 h 551293"/>
              <a:gd name="connsiteX16" fmla="*/ 440930 w 694318"/>
              <a:gd name="connsiteY16" fmla="*/ 440675 h 551293"/>
              <a:gd name="connsiteX17" fmla="*/ 374829 w 694318"/>
              <a:gd name="connsiteY17" fmla="*/ 495759 h 551293"/>
              <a:gd name="connsiteX18" fmla="*/ 242627 w 694318"/>
              <a:gd name="connsiteY18" fmla="*/ 506776 h 551293"/>
              <a:gd name="connsiteX19" fmla="*/ 165509 w 694318"/>
              <a:gd name="connsiteY19" fmla="*/ 517793 h 551293"/>
              <a:gd name="connsiteX20" fmla="*/ 132458 w 694318"/>
              <a:gd name="connsiteY20" fmla="*/ 528810 h 551293"/>
              <a:gd name="connsiteX21" fmla="*/ 99407 w 694318"/>
              <a:gd name="connsiteY21" fmla="*/ 550844 h 551293"/>
              <a:gd name="connsiteX22" fmla="*/ 11272 w 694318"/>
              <a:gd name="connsiteY22" fmla="*/ 539827 h 551293"/>
              <a:gd name="connsiteX23" fmla="*/ 256 w 694318"/>
              <a:gd name="connsiteY23" fmla="*/ 506776 h 551293"/>
              <a:gd name="connsiteX24" fmla="*/ 22289 w 694318"/>
              <a:gd name="connsiteY24" fmla="*/ 473725 h 551293"/>
              <a:gd name="connsiteX25" fmla="*/ 33306 w 694318"/>
              <a:gd name="connsiteY25" fmla="*/ 451692 h 55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94318" h="551293">
                <a:moveTo>
                  <a:pt x="99407" y="407624"/>
                </a:moveTo>
                <a:cubicBezTo>
                  <a:pt x="161836" y="352540"/>
                  <a:pt x="223257" y="296292"/>
                  <a:pt x="286694" y="242371"/>
                </a:cubicBezTo>
                <a:cubicBezTo>
                  <a:pt x="296783" y="233796"/>
                  <a:pt x="309573" y="228814"/>
                  <a:pt x="319745" y="220338"/>
                </a:cubicBezTo>
                <a:cubicBezTo>
                  <a:pt x="428035" y="130096"/>
                  <a:pt x="288166" y="240897"/>
                  <a:pt x="374829" y="154236"/>
                </a:cubicBezTo>
                <a:cubicBezTo>
                  <a:pt x="384192" y="144874"/>
                  <a:pt x="397708" y="140679"/>
                  <a:pt x="407880" y="132203"/>
                </a:cubicBezTo>
                <a:cubicBezTo>
                  <a:pt x="432736" y="111490"/>
                  <a:pt x="447208" y="93673"/>
                  <a:pt x="462964" y="66101"/>
                </a:cubicBezTo>
                <a:cubicBezTo>
                  <a:pt x="471112" y="51842"/>
                  <a:pt x="471860" y="31888"/>
                  <a:pt x="484998" y="22034"/>
                </a:cubicBezTo>
                <a:cubicBezTo>
                  <a:pt x="503578" y="8099"/>
                  <a:pt x="551099" y="0"/>
                  <a:pt x="551099" y="0"/>
                </a:cubicBezTo>
                <a:cubicBezTo>
                  <a:pt x="587822" y="3672"/>
                  <a:pt x="626584" y="-1596"/>
                  <a:pt x="661268" y="11017"/>
                </a:cubicBezTo>
                <a:cubicBezTo>
                  <a:pt x="672182" y="14986"/>
                  <a:pt x="669765" y="32732"/>
                  <a:pt x="672284" y="44068"/>
                </a:cubicBezTo>
                <a:cubicBezTo>
                  <a:pt x="698132" y="160388"/>
                  <a:pt x="669519" y="68825"/>
                  <a:pt x="694318" y="143219"/>
                </a:cubicBezTo>
                <a:cubicBezTo>
                  <a:pt x="668612" y="220338"/>
                  <a:pt x="694318" y="201976"/>
                  <a:pt x="639234" y="220338"/>
                </a:cubicBezTo>
                <a:cubicBezTo>
                  <a:pt x="628217" y="235027"/>
                  <a:pt x="619166" y="251422"/>
                  <a:pt x="606183" y="264405"/>
                </a:cubicBezTo>
                <a:cubicBezTo>
                  <a:pt x="596821" y="273767"/>
                  <a:pt x="583305" y="277963"/>
                  <a:pt x="573133" y="286439"/>
                </a:cubicBezTo>
                <a:cubicBezTo>
                  <a:pt x="561164" y="296413"/>
                  <a:pt x="551099" y="308472"/>
                  <a:pt x="540082" y="319489"/>
                </a:cubicBezTo>
                <a:cubicBezTo>
                  <a:pt x="513778" y="398400"/>
                  <a:pt x="551383" y="308133"/>
                  <a:pt x="496015" y="374574"/>
                </a:cubicBezTo>
                <a:cubicBezTo>
                  <a:pt x="380734" y="512912"/>
                  <a:pt x="558051" y="343074"/>
                  <a:pt x="440930" y="440675"/>
                </a:cubicBezTo>
                <a:cubicBezTo>
                  <a:pt x="427251" y="452074"/>
                  <a:pt x="396424" y="491440"/>
                  <a:pt x="374829" y="495759"/>
                </a:cubicBezTo>
                <a:cubicBezTo>
                  <a:pt x="331468" y="504431"/>
                  <a:pt x="286604" y="502147"/>
                  <a:pt x="242627" y="506776"/>
                </a:cubicBezTo>
                <a:cubicBezTo>
                  <a:pt x="216803" y="509494"/>
                  <a:pt x="191215" y="514121"/>
                  <a:pt x="165509" y="517793"/>
                </a:cubicBezTo>
                <a:cubicBezTo>
                  <a:pt x="154492" y="521465"/>
                  <a:pt x="142845" y="523617"/>
                  <a:pt x="132458" y="528810"/>
                </a:cubicBezTo>
                <a:cubicBezTo>
                  <a:pt x="120615" y="534731"/>
                  <a:pt x="112593" y="549645"/>
                  <a:pt x="99407" y="550844"/>
                </a:cubicBezTo>
                <a:cubicBezTo>
                  <a:pt x="69922" y="553525"/>
                  <a:pt x="40650" y="543499"/>
                  <a:pt x="11272" y="539827"/>
                </a:cubicBezTo>
                <a:cubicBezTo>
                  <a:pt x="7600" y="528810"/>
                  <a:pt x="-1653" y="518231"/>
                  <a:pt x="256" y="506776"/>
                </a:cubicBezTo>
                <a:cubicBezTo>
                  <a:pt x="2433" y="493716"/>
                  <a:pt x="15477" y="485079"/>
                  <a:pt x="22289" y="473725"/>
                </a:cubicBezTo>
                <a:cubicBezTo>
                  <a:pt x="26514" y="466684"/>
                  <a:pt x="29634" y="459036"/>
                  <a:pt x="33306" y="451692"/>
                </a:cubicBezTo>
              </a:path>
            </a:pathLst>
          </a:cu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B81EBD-B094-4AE2-BAD3-6B3FA78C4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235" y="1208744"/>
            <a:ext cx="7221618" cy="513641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3FB33-73DE-409C-8BF2-FADAF16AE432}"/>
              </a:ext>
            </a:extLst>
          </p:cNvPr>
          <p:cNvGrpSpPr/>
          <p:nvPr/>
        </p:nvGrpSpPr>
        <p:grpSpPr>
          <a:xfrm>
            <a:off x="128010" y="1428182"/>
            <a:ext cx="4338690" cy="5211159"/>
            <a:chOff x="211276" y="1553378"/>
            <a:chExt cx="4338690" cy="52111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F43ED69-BF42-49FF-8567-ED25B99B8FA7}"/>
                </a:ext>
              </a:extLst>
            </p:cNvPr>
            <p:cNvSpPr/>
            <p:nvPr/>
          </p:nvSpPr>
          <p:spPr>
            <a:xfrm>
              <a:off x="211276" y="1553378"/>
              <a:ext cx="4338690" cy="521115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F590C8-C630-44F3-BC4B-83983020A736}"/>
                </a:ext>
              </a:extLst>
            </p:cNvPr>
            <p:cNvSpPr txBox="1"/>
            <p:nvPr/>
          </p:nvSpPr>
          <p:spPr>
            <a:xfrm>
              <a:off x="428811" y="2303108"/>
              <a:ext cx="3903619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Đông Âu gồm các vùng đất cao, đồi thoải xen với các vùng đất thấp hoặc thung lũng rộng.</a:t>
              </a:r>
            </a:p>
            <a:p>
              <a:pPr algn="just"/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 bằng trung l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 sông Đa-nuyp t</a:t>
              </a:r>
              <a:r>
                <a:rPr lang="vi-VN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000" i="1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ơng đối thấp và bằng phẳng (trừ phía tây)</a:t>
              </a:r>
            </a:p>
          </p:txBody>
        </p:sp>
        <p:sp>
          <p:nvSpPr>
            <p:cNvPr id="12" name="Rectangle: Single Corner Snipped 11">
              <a:extLst>
                <a:ext uri="{FF2B5EF4-FFF2-40B4-BE49-F238E27FC236}">
                  <a16:creationId xmlns:a16="http://schemas.microsoft.com/office/drawing/2014/main" id="{E7FF9462-54CA-4C28-88A8-3975656481B1}"/>
                </a:ext>
              </a:extLst>
            </p:cNvPr>
            <p:cNvSpPr/>
            <p:nvPr/>
          </p:nvSpPr>
          <p:spPr>
            <a:xfrm>
              <a:off x="830230" y="1565614"/>
              <a:ext cx="3179909" cy="517793"/>
            </a:xfrm>
            <a:prstGeom prst="snip1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Em có biết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E83456C-D4D4-49D9-85E3-DAB3430587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2189" y="1261326"/>
            <a:ext cx="7047393" cy="5480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7DDA16-A775-47D0-9561-E255236C4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2189" y="1267097"/>
            <a:ext cx="7299572" cy="55333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91A2AF-0DA0-48D2-A574-393E49EC8A65}"/>
              </a:ext>
            </a:extLst>
          </p:cNvPr>
          <p:cNvSpPr txBox="1"/>
          <p:nvPr/>
        </p:nvSpPr>
        <p:spPr>
          <a:xfrm>
            <a:off x="345545" y="201938"/>
            <a:ext cx="199417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 bằng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DCBF0-400B-4B20-8495-9EBBFAC7E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5913" y="1330442"/>
            <a:ext cx="7196030" cy="548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0C3114-1056-42AD-A768-49F23A23D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404731"/>
            <a:ext cx="5762456" cy="6266573"/>
          </a:xfrm>
          <a:prstGeom prst="rect">
            <a:avLst/>
          </a:prstGeom>
        </p:spPr>
      </p:pic>
      <p:sp>
        <p:nvSpPr>
          <p:cNvPr id="6" name="Freeform 11">
            <a:extLst>
              <a:ext uri="{FF2B5EF4-FFF2-40B4-BE49-F238E27FC236}">
                <a16:creationId xmlns:a16="http://schemas.microsoft.com/office/drawing/2014/main" id="{4DAEC45D-BF57-4FA2-91AF-26D854E3ECE4}"/>
              </a:ext>
            </a:extLst>
          </p:cNvPr>
          <p:cNvSpPr>
            <a:spLocks/>
          </p:cNvSpPr>
          <p:nvPr/>
        </p:nvSpPr>
        <p:spPr bwMode="auto">
          <a:xfrm>
            <a:off x="8218582" y="1883884"/>
            <a:ext cx="1691389" cy="1274313"/>
          </a:xfrm>
          <a:custGeom>
            <a:avLst/>
            <a:gdLst>
              <a:gd name="T0" fmla="*/ 2147483647 w 1700"/>
              <a:gd name="T1" fmla="*/ 2147483647 h 814"/>
              <a:gd name="T2" fmla="*/ 2147483647 w 1700"/>
              <a:gd name="T3" fmla="*/ 2147483647 h 814"/>
              <a:gd name="T4" fmla="*/ 2147483647 w 1700"/>
              <a:gd name="T5" fmla="*/ 2147483647 h 814"/>
              <a:gd name="T6" fmla="*/ 2147483647 w 1700"/>
              <a:gd name="T7" fmla="*/ 2147483647 h 814"/>
              <a:gd name="T8" fmla="*/ 2147483647 w 1700"/>
              <a:gd name="T9" fmla="*/ 2147483647 h 814"/>
              <a:gd name="T10" fmla="*/ 2147483647 w 1700"/>
              <a:gd name="T11" fmla="*/ 2147483647 h 814"/>
              <a:gd name="T12" fmla="*/ 2147483647 w 1700"/>
              <a:gd name="T13" fmla="*/ 2147483647 h 814"/>
              <a:gd name="T14" fmla="*/ 2147483647 w 1700"/>
              <a:gd name="T15" fmla="*/ 2147483647 h 814"/>
              <a:gd name="T16" fmla="*/ 2147483647 w 1700"/>
              <a:gd name="T17" fmla="*/ 2147483647 h 814"/>
              <a:gd name="T18" fmla="*/ 2147483647 w 1700"/>
              <a:gd name="T19" fmla="*/ 2147483647 h 814"/>
              <a:gd name="T20" fmla="*/ 2147483647 w 1700"/>
              <a:gd name="T21" fmla="*/ 2147483647 h 814"/>
              <a:gd name="T22" fmla="*/ 2147483647 w 1700"/>
              <a:gd name="T23" fmla="*/ 2147483647 h 814"/>
              <a:gd name="T24" fmla="*/ 2147483647 w 1700"/>
              <a:gd name="T25" fmla="*/ 2147483647 h 814"/>
              <a:gd name="T26" fmla="*/ 2147483647 w 1700"/>
              <a:gd name="T27" fmla="*/ 2147483647 h 814"/>
              <a:gd name="T28" fmla="*/ 2147483647 w 1700"/>
              <a:gd name="T29" fmla="*/ 2147483647 h 814"/>
              <a:gd name="T30" fmla="*/ 2147483647 w 1700"/>
              <a:gd name="T31" fmla="*/ 2147483647 h 814"/>
              <a:gd name="T32" fmla="*/ 2147483647 w 1700"/>
              <a:gd name="T33" fmla="*/ 2147483647 h 814"/>
              <a:gd name="T34" fmla="*/ 2147483647 w 1700"/>
              <a:gd name="T35" fmla="*/ 2147483647 h 814"/>
              <a:gd name="T36" fmla="*/ 2147483647 w 1700"/>
              <a:gd name="T37" fmla="*/ 2147483647 h 814"/>
              <a:gd name="T38" fmla="*/ 2147483647 w 1700"/>
              <a:gd name="T39" fmla="*/ 2147483647 h 814"/>
              <a:gd name="T40" fmla="*/ 2147483647 w 1700"/>
              <a:gd name="T41" fmla="*/ 2147483647 h 814"/>
              <a:gd name="T42" fmla="*/ 2147483647 w 1700"/>
              <a:gd name="T43" fmla="*/ 2147483647 h 814"/>
              <a:gd name="T44" fmla="*/ 2147483647 w 1700"/>
              <a:gd name="T45" fmla="*/ 2147483647 h 814"/>
              <a:gd name="T46" fmla="*/ 2147483647 w 1700"/>
              <a:gd name="T47" fmla="*/ 2147483647 h 814"/>
              <a:gd name="T48" fmla="*/ 2147483647 w 1700"/>
              <a:gd name="T49" fmla="*/ 2147483647 h 814"/>
              <a:gd name="T50" fmla="*/ 2147483647 w 1700"/>
              <a:gd name="T51" fmla="*/ 2147483647 h 814"/>
              <a:gd name="T52" fmla="*/ 2147483647 w 1700"/>
              <a:gd name="T53" fmla="*/ 2147483647 h 814"/>
              <a:gd name="T54" fmla="*/ 2147483647 w 1700"/>
              <a:gd name="T55" fmla="*/ 2147483647 h 814"/>
              <a:gd name="T56" fmla="*/ 2147483647 w 1700"/>
              <a:gd name="T57" fmla="*/ 2147483647 h 814"/>
              <a:gd name="T58" fmla="*/ 2147483647 w 1700"/>
              <a:gd name="T59" fmla="*/ 2147483647 h 814"/>
              <a:gd name="T60" fmla="*/ 2147483647 w 1700"/>
              <a:gd name="T61" fmla="*/ 2147483647 h 814"/>
              <a:gd name="T62" fmla="*/ 2147483647 w 1700"/>
              <a:gd name="T63" fmla="*/ 2147483647 h 814"/>
              <a:gd name="T64" fmla="*/ 2147483647 w 1700"/>
              <a:gd name="T65" fmla="*/ 2147483647 h 814"/>
              <a:gd name="T66" fmla="*/ 2147483647 w 1700"/>
              <a:gd name="T67" fmla="*/ 2147483647 h 814"/>
              <a:gd name="T68" fmla="*/ 2147483647 w 1700"/>
              <a:gd name="T69" fmla="*/ 2147483647 h 814"/>
              <a:gd name="T70" fmla="*/ 2147483647 w 1700"/>
              <a:gd name="T71" fmla="*/ 2147483647 h 814"/>
              <a:gd name="T72" fmla="*/ 2147483647 w 1700"/>
              <a:gd name="T73" fmla="*/ 2147483647 h 814"/>
              <a:gd name="T74" fmla="*/ 2147483647 w 1700"/>
              <a:gd name="T75" fmla="*/ 2147483647 h 814"/>
              <a:gd name="T76" fmla="*/ 2147483647 w 1700"/>
              <a:gd name="T77" fmla="*/ 2147483647 h 814"/>
              <a:gd name="T78" fmla="*/ 2147483647 w 1700"/>
              <a:gd name="T79" fmla="*/ 2147483647 h 814"/>
              <a:gd name="T80" fmla="*/ 2147483647 w 1700"/>
              <a:gd name="T81" fmla="*/ 2147483647 h 814"/>
              <a:gd name="T82" fmla="*/ 2147483647 w 1700"/>
              <a:gd name="T83" fmla="*/ 2147483647 h 814"/>
              <a:gd name="T84" fmla="*/ 2147483647 w 1700"/>
              <a:gd name="T85" fmla="*/ 2147483647 h 814"/>
              <a:gd name="T86" fmla="*/ 2147483647 w 1700"/>
              <a:gd name="T87" fmla="*/ 2147483647 h 814"/>
              <a:gd name="T88" fmla="*/ 2147483647 w 1700"/>
              <a:gd name="T89" fmla="*/ 2147483647 h 814"/>
              <a:gd name="T90" fmla="*/ 2147483647 w 1700"/>
              <a:gd name="T91" fmla="*/ 2147483647 h 814"/>
              <a:gd name="T92" fmla="*/ 2147483647 w 1700"/>
              <a:gd name="T93" fmla="*/ 2147483647 h 814"/>
              <a:gd name="T94" fmla="*/ 2147483647 w 1700"/>
              <a:gd name="T95" fmla="*/ 2147483647 h 814"/>
              <a:gd name="T96" fmla="*/ 2147483647 w 1700"/>
              <a:gd name="T97" fmla="*/ 2147483647 h 814"/>
              <a:gd name="T98" fmla="*/ 2147483647 w 1700"/>
              <a:gd name="T99" fmla="*/ 2147483647 h 814"/>
              <a:gd name="T100" fmla="*/ 2147483647 w 1700"/>
              <a:gd name="T101" fmla="*/ 2147483647 h 814"/>
              <a:gd name="T102" fmla="*/ 2147483647 w 1700"/>
              <a:gd name="T103" fmla="*/ 2147483647 h 814"/>
              <a:gd name="T104" fmla="*/ 2147483647 w 1700"/>
              <a:gd name="T105" fmla="*/ 2147483647 h 814"/>
              <a:gd name="T106" fmla="*/ 2147483647 w 1700"/>
              <a:gd name="T107" fmla="*/ 2147483647 h 81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00"/>
              <a:gd name="T163" fmla="*/ 0 h 814"/>
              <a:gd name="T164" fmla="*/ 1700 w 1700"/>
              <a:gd name="T165" fmla="*/ 814 h 81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00" h="814">
                <a:moveTo>
                  <a:pt x="1426" y="421"/>
                </a:moveTo>
                <a:cubicBezTo>
                  <a:pt x="1388" y="395"/>
                  <a:pt x="1345" y="392"/>
                  <a:pt x="1307" y="366"/>
                </a:cubicBezTo>
                <a:cubicBezTo>
                  <a:pt x="1322" y="335"/>
                  <a:pt x="1328" y="308"/>
                  <a:pt x="1353" y="284"/>
                </a:cubicBezTo>
                <a:cubicBezTo>
                  <a:pt x="1375" y="195"/>
                  <a:pt x="1338" y="296"/>
                  <a:pt x="1471" y="229"/>
                </a:cubicBezTo>
                <a:cubicBezTo>
                  <a:pt x="1481" y="224"/>
                  <a:pt x="1453" y="212"/>
                  <a:pt x="1453" y="201"/>
                </a:cubicBezTo>
                <a:cubicBezTo>
                  <a:pt x="1453" y="192"/>
                  <a:pt x="1463" y="216"/>
                  <a:pt x="1471" y="220"/>
                </a:cubicBezTo>
                <a:cubicBezTo>
                  <a:pt x="1488" y="229"/>
                  <a:pt x="1526" y="238"/>
                  <a:pt x="1526" y="238"/>
                </a:cubicBezTo>
                <a:cubicBezTo>
                  <a:pt x="1532" y="244"/>
                  <a:pt x="1537" y="252"/>
                  <a:pt x="1545" y="256"/>
                </a:cubicBezTo>
                <a:cubicBezTo>
                  <a:pt x="1562" y="264"/>
                  <a:pt x="1599" y="274"/>
                  <a:pt x="1599" y="274"/>
                </a:cubicBezTo>
                <a:cubicBezTo>
                  <a:pt x="1651" y="259"/>
                  <a:pt x="1683" y="262"/>
                  <a:pt x="1700" y="210"/>
                </a:cubicBezTo>
                <a:cubicBezTo>
                  <a:pt x="1682" y="198"/>
                  <a:pt x="1663" y="186"/>
                  <a:pt x="1645" y="174"/>
                </a:cubicBezTo>
                <a:cubicBezTo>
                  <a:pt x="1631" y="165"/>
                  <a:pt x="1536" y="143"/>
                  <a:pt x="1627" y="165"/>
                </a:cubicBezTo>
                <a:cubicBezTo>
                  <a:pt x="1503" y="34"/>
                  <a:pt x="1261" y="65"/>
                  <a:pt x="1106" y="55"/>
                </a:cubicBezTo>
                <a:cubicBezTo>
                  <a:pt x="1020" y="0"/>
                  <a:pt x="958" y="21"/>
                  <a:pt x="850" y="28"/>
                </a:cubicBezTo>
                <a:cubicBezTo>
                  <a:pt x="832" y="34"/>
                  <a:pt x="813" y="40"/>
                  <a:pt x="795" y="46"/>
                </a:cubicBezTo>
                <a:cubicBezTo>
                  <a:pt x="785" y="49"/>
                  <a:pt x="784" y="65"/>
                  <a:pt x="777" y="73"/>
                </a:cubicBezTo>
                <a:cubicBezTo>
                  <a:pt x="735" y="120"/>
                  <a:pt x="721" y="141"/>
                  <a:pt x="667" y="156"/>
                </a:cubicBezTo>
                <a:cubicBezTo>
                  <a:pt x="645" y="189"/>
                  <a:pt x="623" y="216"/>
                  <a:pt x="585" y="229"/>
                </a:cubicBezTo>
                <a:cubicBezTo>
                  <a:pt x="554" y="259"/>
                  <a:pt x="534" y="257"/>
                  <a:pt x="493" y="247"/>
                </a:cubicBezTo>
                <a:cubicBezTo>
                  <a:pt x="470" y="282"/>
                  <a:pt x="457" y="320"/>
                  <a:pt x="438" y="357"/>
                </a:cubicBezTo>
                <a:cubicBezTo>
                  <a:pt x="403" y="286"/>
                  <a:pt x="417" y="289"/>
                  <a:pt x="356" y="329"/>
                </a:cubicBezTo>
                <a:cubicBezTo>
                  <a:pt x="368" y="332"/>
                  <a:pt x="381" y="336"/>
                  <a:pt x="393" y="338"/>
                </a:cubicBezTo>
                <a:cubicBezTo>
                  <a:pt x="414" y="342"/>
                  <a:pt x="444" y="331"/>
                  <a:pt x="457" y="348"/>
                </a:cubicBezTo>
                <a:cubicBezTo>
                  <a:pt x="466" y="360"/>
                  <a:pt x="442" y="377"/>
                  <a:pt x="429" y="384"/>
                </a:cubicBezTo>
                <a:cubicBezTo>
                  <a:pt x="413" y="393"/>
                  <a:pt x="392" y="390"/>
                  <a:pt x="374" y="393"/>
                </a:cubicBezTo>
                <a:cubicBezTo>
                  <a:pt x="337" y="432"/>
                  <a:pt x="298" y="435"/>
                  <a:pt x="246" y="448"/>
                </a:cubicBezTo>
                <a:cubicBezTo>
                  <a:pt x="184" y="463"/>
                  <a:pt x="123" y="484"/>
                  <a:pt x="63" y="503"/>
                </a:cubicBezTo>
                <a:cubicBezTo>
                  <a:pt x="21" y="531"/>
                  <a:pt x="23" y="562"/>
                  <a:pt x="9" y="613"/>
                </a:cubicBezTo>
                <a:cubicBezTo>
                  <a:pt x="15" y="682"/>
                  <a:pt x="0" y="723"/>
                  <a:pt x="54" y="759"/>
                </a:cubicBezTo>
                <a:cubicBezTo>
                  <a:pt x="69" y="804"/>
                  <a:pt x="54" y="783"/>
                  <a:pt x="118" y="805"/>
                </a:cubicBezTo>
                <a:cubicBezTo>
                  <a:pt x="127" y="808"/>
                  <a:pt x="146" y="814"/>
                  <a:pt x="146" y="814"/>
                </a:cubicBezTo>
                <a:cubicBezTo>
                  <a:pt x="164" y="802"/>
                  <a:pt x="183" y="789"/>
                  <a:pt x="201" y="777"/>
                </a:cubicBezTo>
                <a:cubicBezTo>
                  <a:pt x="210" y="771"/>
                  <a:pt x="228" y="759"/>
                  <a:pt x="228" y="759"/>
                </a:cubicBezTo>
                <a:cubicBezTo>
                  <a:pt x="250" y="715"/>
                  <a:pt x="257" y="708"/>
                  <a:pt x="301" y="686"/>
                </a:cubicBezTo>
                <a:cubicBezTo>
                  <a:pt x="341" y="746"/>
                  <a:pt x="303" y="705"/>
                  <a:pt x="429" y="722"/>
                </a:cubicBezTo>
                <a:cubicBezTo>
                  <a:pt x="459" y="726"/>
                  <a:pt x="483" y="750"/>
                  <a:pt x="511" y="759"/>
                </a:cubicBezTo>
                <a:cubicBezTo>
                  <a:pt x="539" y="753"/>
                  <a:pt x="567" y="751"/>
                  <a:pt x="594" y="741"/>
                </a:cubicBezTo>
                <a:cubicBezTo>
                  <a:pt x="620" y="731"/>
                  <a:pt x="622" y="666"/>
                  <a:pt x="649" y="640"/>
                </a:cubicBezTo>
                <a:cubicBezTo>
                  <a:pt x="654" y="614"/>
                  <a:pt x="666" y="522"/>
                  <a:pt x="676" y="503"/>
                </a:cubicBezTo>
                <a:cubicBezTo>
                  <a:pt x="681" y="493"/>
                  <a:pt x="694" y="491"/>
                  <a:pt x="703" y="485"/>
                </a:cubicBezTo>
                <a:cubicBezTo>
                  <a:pt x="721" y="502"/>
                  <a:pt x="728" y="506"/>
                  <a:pt x="740" y="530"/>
                </a:cubicBezTo>
                <a:cubicBezTo>
                  <a:pt x="744" y="539"/>
                  <a:pt x="742" y="551"/>
                  <a:pt x="749" y="558"/>
                </a:cubicBezTo>
                <a:cubicBezTo>
                  <a:pt x="756" y="565"/>
                  <a:pt x="768" y="564"/>
                  <a:pt x="777" y="567"/>
                </a:cubicBezTo>
                <a:cubicBezTo>
                  <a:pt x="803" y="531"/>
                  <a:pt x="837" y="499"/>
                  <a:pt x="868" y="466"/>
                </a:cubicBezTo>
                <a:cubicBezTo>
                  <a:pt x="877" y="431"/>
                  <a:pt x="879" y="409"/>
                  <a:pt x="905" y="384"/>
                </a:cubicBezTo>
                <a:cubicBezTo>
                  <a:pt x="922" y="332"/>
                  <a:pt x="918" y="312"/>
                  <a:pt x="959" y="284"/>
                </a:cubicBezTo>
                <a:cubicBezTo>
                  <a:pt x="981" y="286"/>
                  <a:pt x="1068" y="276"/>
                  <a:pt x="1097" y="311"/>
                </a:cubicBezTo>
                <a:cubicBezTo>
                  <a:pt x="1103" y="318"/>
                  <a:pt x="1101" y="330"/>
                  <a:pt x="1106" y="338"/>
                </a:cubicBezTo>
                <a:cubicBezTo>
                  <a:pt x="1110" y="346"/>
                  <a:pt x="1118" y="351"/>
                  <a:pt x="1124" y="357"/>
                </a:cubicBezTo>
                <a:cubicBezTo>
                  <a:pt x="1130" y="389"/>
                  <a:pt x="1131" y="460"/>
                  <a:pt x="1170" y="476"/>
                </a:cubicBezTo>
                <a:cubicBezTo>
                  <a:pt x="1193" y="485"/>
                  <a:pt x="1243" y="494"/>
                  <a:pt x="1243" y="494"/>
                </a:cubicBezTo>
                <a:cubicBezTo>
                  <a:pt x="1276" y="488"/>
                  <a:pt x="1311" y="487"/>
                  <a:pt x="1343" y="476"/>
                </a:cubicBezTo>
                <a:cubicBezTo>
                  <a:pt x="1364" y="469"/>
                  <a:pt x="1398" y="439"/>
                  <a:pt x="1398" y="439"/>
                </a:cubicBezTo>
                <a:cubicBezTo>
                  <a:pt x="1409" y="393"/>
                  <a:pt x="1398" y="393"/>
                  <a:pt x="1426" y="42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6126CED-10BA-4EB7-844E-586E4A96E0CA}"/>
              </a:ext>
            </a:extLst>
          </p:cNvPr>
          <p:cNvSpPr>
            <a:spLocks/>
          </p:cNvSpPr>
          <p:nvPr/>
        </p:nvSpPr>
        <p:spPr bwMode="auto">
          <a:xfrm>
            <a:off x="10666167" y="1839319"/>
            <a:ext cx="780358" cy="1399640"/>
          </a:xfrm>
          <a:custGeom>
            <a:avLst/>
            <a:gdLst>
              <a:gd name="T0" fmla="*/ 2147483647 w 719"/>
              <a:gd name="T1" fmla="*/ 2147483647 h 885"/>
              <a:gd name="T2" fmla="*/ 2147483647 w 719"/>
              <a:gd name="T3" fmla="*/ 2147483647 h 885"/>
              <a:gd name="T4" fmla="*/ 2147483647 w 719"/>
              <a:gd name="T5" fmla="*/ 2147483647 h 885"/>
              <a:gd name="T6" fmla="*/ 2147483647 w 719"/>
              <a:gd name="T7" fmla="*/ 2147483647 h 885"/>
              <a:gd name="T8" fmla="*/ 2147483647 w 719"/>
              <a:gd name="T9" fmla="*/ 2147483647 h 885"/>
              <a:gd name="T10" fmla="*/ 2147483647 w 719"/>
              <a:gd name="T11" fmla="*/ 2147483647 h 885"/>
              <a:gd name="T12" fmla="*/ 2147483647 w 719"/>
              <a:gd name="T13" fmla="*/ 2147483647 h 885"/>
              <a:gd name="T14" fmla="*/ 2147483647 w 719"/>
              <a:gd name="T15" fmla="*/ 2147483647 h 885"/>
              <a:gd name="T16" fmla="*/ 2147483647 w 719"/>
              <a:gd name="T17" fmla="*/ 2147483647 h 885"/>
              <a:gd name="T18" fmla="*/ 2147483647 w 719"/>
              <a:gd name="T19" fmla="*/ 2147483647 h 885"/>
              <a:gd name="T20" fmla="*/ 2147483647 w 719"/>
              <a:gd name="T21" fmla="*/ 2147483647 h 885"/>
              <a:gd name="T22" fmla="*/ 2147483647 w 719"/>
              <a:gd name="T23" fmla="*/ 2147483647 h 885"/>
              <a:gd name="T24" fmla="*/ 2147483647 w 719"/>
              <a:gd name="T25" fmla="*/ 2147483647 h 885"/>
              <a:gd name="T26" fmla="*/ 2147483647 w 719"/>
              <a:gd name="T27" fmla="*/ 2147483647 h 885"/>
              <a:gd name="T28" fmla="*/ 2147483647 w 719"/>
              <a:gd name="T29" fmla="*/ 2147483647 h 88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9"/>
              <a:gd name="T46" fmla="*/ 0 h 885"/>
              <a:gd name="T47" fmla="*/ 719 w 719"/>
              <a:gd name="T48" fmla="*/ 885 h 88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9" h="885">
                <a:moveTo>
                  <a:pt x="33" y="23"/>
                </a:moveTo>
                <a:cubicBezTo>
                  <a:pt x="58" y="98"/>
                  <a:pt x="35" y="0"/>
                  <a:pt x="5" y="59"/>
                </a:cubicBezTo>
                <a:cubicBezTo>
                  <a:pt x="0" y="69"/>
                  <a:pt x="16" y="78"/>
                  <a:pt x="23" y="87"/>
                </a:cubicBezTo>
                <a:cubicBezTo>
                  <a:pt x="42" y="111"/>
                  <a:pt x="97" y="141"/>
                  <a:pt x="97" y="141"/>
                </a:cubicBezTo>
                <a:cubicBezTo>
                  <a:pt x="91" y="147"/>
                  <a:pt x="58" y="178"/>
                  <a:pt x="60" y="187"/>
                </a:cubicBezTo>
                <a:cubicBezTo>
                  <a:pt x="62" y="196"/>
                  <a:pt x="78" y="193"/>
                  <a:pt x="87" y="196"/>
                </a:cubicBezTo>
                <a:cubicBezTo>
                  <a:pt x="139" y="248"/>
                  <a:pt x="119" y="286"/>
                  <a:pt x="206" y="315"/>
                </a:cubicBezTo>
                <a:cubicBezTo>
                  <a:pt x="211" y="320"/>
                  <a:pt x="240" y="346"/>
                  <a:pt x="243" y="352"/>
                </a:cubicBezTo>
                <a:cubicBezTo>
                  <a:pt x="248" y="360"/>
                  <a:pt x="246" y="372"/>
                  <a:pt x="252" y="379"/>
                </a:cubicBezTo>
                <a:cubicBezTo>
                  <a:pt x="269" y="400"/>
                  <a:pt x="305" y="416"/>
                  <a:pt x="325" y="434"/>
                </a:cubicBezTo>
                <a:cubicBezTo>
                  <a:pt x="366" y="470"/>
                  <a:pt x="387" y="516"/>
                  <a:pt x="426" y="553"/>
                </a:cubicBezTo>
                <a:cubicBezTo>
                  <a:pt x="457" y="648"/>
                  <a:pt x="479" y="642"/>
                  <a:pt x="545" y="708"/>
                </a:cubicBezTo>
                <a:cubicBezTo>
                  <a:pt x="559" y="722"/>
                  <a:pt x="567" y="740"/>
                  <a:pt x="581" y="754"/>
                </a:cubicBezTo>
                <a:cubicBezTo>
                  <a:pt x="608" y="781"/>
                  <a:pt x="649" y="797"/>
                  <a:pt x="673" y="827"/>
                </a:cubicBezTo>
                <a:cubicBezTo>
                  <a:pt x="719" y="885"/>
                  <a:pt x="673" y="837"/>
                  <a:pt x="700" y="864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23196-1AAC-46F0-A18B-2052B1A9B464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già</a:t>
            </a:r>
          </a:p>
        </p:txBody>
      </p:sp>
      <p:sp>
        <p:nvSpPr>
          <p:cNvPr id="9" name="Text Box 36">
            <a:extLst>
              <a:ext uri="{FF2B5EF4-FFF2-40B4-BE49-F238E27FC236}">
                <a16:creationId xmlns:a16="http://schemas.microsoft.com/office/drawing/2014/main" id="{72270EF2-F7F3-4602-8A4C-959863518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4" y="1117459"/>
            <a:ext cx="553163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7EB22066-A51A-4E2B-B2FB-2B8766CF0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8" y="2305514"/>
            <a:ext cx="5921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cao trung bình hoặc thấp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42">
            <a:extLst>
              <a:ext uri="{FF2B5EF4-FFF2-40B4-BE49-F238E27FC236}">
                <a16:creationId xmlns:a16="http://schemas.microsoft.com/office/drawing/2014/main" id="{7D09390F-2338-4698-B315-E2E95CDB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5" y="3119085"/>
            <a:ext cx="481692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t-BR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bắc và trung tâm: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U-ran, Xcan-di-na-vi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109.jpg" descr="Image result for Iceland&quot;">
            <a:extLst>
              <a:ext uri="{FF2B5EF4-FFF2-40B4-BE49-F238E27FC236}">
                <a16:creationId xmlns:a16="http://schemas.microsoft.com/office/drawing/2014/main" id="{4C2B138F-F4A2-49EB-B3B8-D427F103C8D2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874017" y="721009"/>
            <a:ext cx="6111599" cy="6146553"/>
          </a:xfrm>
          <a:prstGeom prst="rect">
            <a:avLst/>
          </a:prstGeom>
          <a:ln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B9A25EF-A134-485F-8D3E-9CB93FF624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3001" y="1488988"/>
            <a:ext cx="6245910" cy="44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4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5400000">
            <a:off x="5268354" y="1136851"/>
            <a:ext cx="1655300" cy="16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9"/>
          <p:cNvSpPr txBox="1">
            <a:spLocks noGrp="1"/>
          </p:cNvSpPr>
          <p:nvPr>
            <p:ph type="title"/>
          </p:nvPr>
        </p:nvSpPr>
        <p:spPr>
          <a:xfrm>
            <a:off x="2582600" y="3016597"/>
            <a:ext cx="70268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8" name="Google Shape;538;p49"/>
          <p:cNvSpPr txBox="1">
            <a:spLocks noGrp="1"/>
          </p:cNvSpPr>
          <p:nvPr>
            <p:ph type="title" idx="2"/>
          </p:nvPr>
        </p:nvSpPr>
        <p:spPr>
          <a:xfrm>
            <a:off x="5272001" y="1411600"/>
            <a:ext cx="16480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0" name="Google Shape;54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271329">
            <a:off x="9754902" y="924634"/>
            <a:ext cx="2279933" cy="1556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1367" y="288789"/>
            <a:ext cx="565981" cy="165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931" y="1452703"/>
            <a:ext cx="755024" cy="5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">
            <a:off x="5923346" y="4911967"/>
            <a:ext cx="345333" cy="720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18567E-1C53-43D9-BBB5-7D82476E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730E0F-6E8F-4E4D-8B7C-231FE5B7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514" y="370441"/>
            <a:ext cx="5762456" cy="6266573"/>
          </a:xfrm>
          <a:prstGeom prst="rect">
            <a:avLst/>
          </a:prstGeom>
        </p:spPr>
      </p:pic>
      <p:sp>
        <p:nvSpPr>
          <p:cNvPr id="6" name="Freeform 10">
            <a:extLst>
              <a:ext uri="{FF2B5EF4-FFF2-40B4-BE49-F238E27FC236}">
                <a16:creationId xmlns:a16="http://schemas.microsoft.com/office/drawing/2014/main" id="{EB958D61-1A1E-42C3-9E58-FE258488452C}"/>
              </a:ext>
            </a:extLst>
          </p:cNvPr>
          <p:cNvSpPr>
            <a:spLocks/>
          </p:cNvSpPr>
          <p:nvPr/>
        </p:nvSpPr>
        <p:spPr bwMode="auto">
          <a:xfrm>
            <a:off x="6654187" y="3899971"/>
            <a:ext cx="3095740" cy="1575412"/>
          </a:xfrm>
          <a:custGeom>
            <a:avLst/>
            <a:gdLst>
              <a:gd name="T0" fmla="*/ 2147483647 w 3364"/>
              <a:gd name="T1" fmla="*/ 2147483647 h 970"/>
              <a:gd name="T2" fmla="*/ 2147483647 w 3364"/>
              <a:gd name="T3" fmla="*/ 2147483647 h 970"/>
              <a:gd name="T4" fmla="*/ 2147483647 w 3364"/>
              <a:gd name="T5" fmla="*/ 2147483647 h 970"/>
              <a:gd name="T6" fmla="*/ 2147483647 w 3364"/>
              <a:gd name="T7" fmla="*/ 2147483647 h 970"/>
              <a:gd name="T8" fmla="*/ 2147483647 w 3364"/>
              <a:gd name="T9" fmla="*/ 2147483647 h 970"/>
              <a:gd name="T10" fmla="*/ 2147483647 w 3364"/>
              <a:gd name="T11" fmla="*/ 2147483647 h 970"/>
              <a:gd name="T12" fmla="*/ 2147483647 w 3364"/>
              <a:gd name="T13" fmla="*/ 2147483647 h 970"/>
              <a:gd name="T14" fmla="*/ 2147483647 w 3364"/>
              <a:gd name="T15" fmla="*/ 2147483647 h 970"/>
              <a:gd name="T16" fmla="*/ 2147483647 w 3364"/>
              <a:gd name="T17" fmla="*/ 2147483647 h 970"/>
              <a:gd name="T18" fmla="*/ 2147483647 w 3364"/>
              <a:gd name="T19" fmla="*/ 2147483647 h 970"/>
              <a:gd name="T20" fmla="*/ 2147483647 w 3364"/>
              <a:gd name="T21" fmla="*/ 2147483647 h 970"/>
              <a:gd name="T22" fmla="*/ 2147483647 w 3364"/>
              <a:gd name="T23" fmla="*/ 2147483647 h 970"/>
              <a:gd name="T24" fmla="*/ 2147483647 w 3364"/>
              <a:gd name="T25" fmla="*/ 2147483647 h 970"/>
              <a:gd name="T26" fmla="*/ 2147483647 w 3364"/>
              <a:gd name="T27" fmla="*/ 2147483647 h 970"/>
              <a:gd name="T28" fmla="*/ 2147483647 w 3364"/>
              <a:gd name="T29" fmla="*/ 2147483647 h 970"/>
              <a:gd name="T30" fmla="*/ 2147483647 w 3364"/>
              <a:gd name="T31" fmla="*/ 2147483647 h 970"/>
              <a:gd name="T32" fmla="*/ 2147483647 w 3364"/>
              <a:gd name="T33" fmla="*/ 2147483647 h 970"/>
              <a:gd name="T34" fmla="*/ 2147483647 w 3364"/>
              <a:gd name="T35" fmla="*/ 2147483647 h 970"/>
              <a:gd name="T36" fmla="*/ 2147483647 w 3364"/>
              <a:gd name="T37" fmla="*/ 2147483647 h 970"/>
              <a:gd name="T38" fmla="*/ 2147483647 w 3364"/>
              <a:gd name="T39" fmla="*/ 2147483647 h 970"/>
              <a:gd name="T40" fmla="*/ 2147483647 w 3364"/>
              <a:gd name="T41" fmla="*/ 2147483647 h 970"/>
              <a:gd name="T42" fmla="*/ 2147483647 w 3364"/>
              <a:gd name="T43" fmla="*/ 2147483647 h 970"/>
              <a:gd name="T44" fmla="*/ 2147483647 w 3364"/>
              <a:gd name="T45" fmla="*/ 2147483647 h 970"/>
              <a:gd name="T46" fmla="*/ 2147483647 w 3364"/>
              <a:gd name="T47" fmla="*/ 2147483647 h 970"/>
              <a:gd name="T48" fmla="*/ 2147483647 w 3364"/>
              <a:gd name="T49" fmla="*/ 2147483647 h 970"/>
              <a:gd name="T50" fmla="*/ 2147483647 w 3364"/>
              <a:gd name="T51" fmla="*/ 2147483647 h 970"/>
              <a:gd name="T52" fmla="*/ 2147483647 w 3364"/>
              <a:gd name="T53" fmla="*/ 2147483647 h 970"/>
              <a:gd name="T54" fmla="*/ 2147483647 w 3364"/>
              <a:gd name="T55" fmla="*/ 2147483647 h 970"/>
              <a:gd name="T56" fmla="*/ 2147483647 w 3364"/>
              <a:gd name="T57" fmla="*/ 2147483647 h 970"/>
              <a:gd name="T58" fmla="*/ 2147483647 w 3364"/>
              <a:gd name="T59" fmla="*/ 2147483647 h 970"/>
              <a:gd name="T60" fmla="*/ 2147483647 w 3364"/>
              <a:gd name="T61" fmla="*/ 2147483647 h 970"/>
              <a:gd name="T62" fmla="*/ 2147483647 w 3364"/>
              <a:gd name="T63" fmla="*/ 2147483647 h 970"/>
              <a:gd name="T64" fmla="*/ 2147483647 w 3364"/>
              <a:gd name="T65" fmla="*/ 2147483647 h 970"/>
              <a:gd name="T66" fmla="*/ 2147483647 w 3364"/>
              <a:gd name="T67" fmla="*/ 2147483647 h 970"/>
              <a:gd name="T68" fmla="*/ 2147483647 w 3364"/>
              <a:gd name="T69" fmla="*/ 2147483647 h 970"/>
              <a:gd name="T70" fmla="*/ 2147483647 w 3364"/>
              <a:gd name="T71" fmla="*/ 2147483647 h 970"/>
              <a:gd name="T72" fmla="*/ 2147483647 w 3364"/>
              <a:gd name="T73" fmla="*/ 2147483647 h 970"/>
              <a:gd name="T74" fmla="*/ 2147483647 w 3364"/>
              <a:gd name="T75" fmla="*/ 2147483647 h 970"/>
              <a:gd name="T76" fmla="*/ 2147483647 w 3364"/>
              <a:gd name="T77" fmla="*/ 2147483647 h 970"/>
              <a:gd name="T78" fmla="*/ 2147483647 w 3364"/>
              <a:gd name="T79" fmla="*/ 2147483647 h 970"/>
              <a:gd name="T80" fmla="*/ 2147483647 w 3364"/>
              <a:gd name="T81" fmla="*/ 2147483647 h 970"/>
              <a:gd name="T82" fmla="*/ 2147483647 w 3364"/>
              <a:gd name="T83" fmla="*/ 2147483647 h 970"/>
              <a:gd name="T84" fmla="*/ 2147483647 w 3364"/>
              <a:gd name="T85" fmla="*/ 2147483647 h 970"/>
              <a:gd name="T86" fmla="*/ 2147483647 w 3364"/>
              <a:gd name="T87" fmla="*/ 2147483647 h 970"/>
              <a:gd name="T88" fmla="*/ 2147483647 w 3364"/>
              <a:gd name="T89" fmla="*/ 2147483647 h 970"/>
              <a:gd name="T90" fmla="*/ 2147483647 w 3364"/>
              <a:gd name="T91" fmla="*/ 2147483647 h 970"/>
              <a:gd name="T92" fmla="*/ 2147483647 w 3364"/>
              <a:gd name="T93" fmla="*/ 2147483647 h 970"/>
              <a:gd name="T94" fmla="*/ 2147483647 w 3364"/>
              <a:gd name="T95" fmla="*/ 2147483647 h 970"/>
              <a:gd name="T96" fmla="*/ 2147483647 w 3364"/>
              <a:gd name="T97" fmla="*/ 2147483647 h 970"/>
              <a:gd name="T98" fmla="*/ 2147483647 w 3364"/>
              <a:gd name="T99" fmla="*/ 2147483647 h 970"/>
              <a:gd name="T100" fmla="*/ 2147483647 w 3364"/>
              <a:gd name="T101" fmla="*/ 2147483647 h 970"/>
              <a:gd name="T102" fmla="*/ 2147483647 w 3364"/>
              <a:gd name="T103" fmla="*/ 2147483647 h 970"/>
              <a:gd name="T104" fmla="*/ 2147483647 w 3364"/>
              <a:gd name="T105" fmla="*/ 2147483647 h 970"/>
              <a:gd name="T106" fmla="*/ 2147483647 w 3364"/>
              <a:gd name="T107" fmla="*/ 2147483647 h 970"/>
              <a:gd name="T108" fmla="*/ 2147483647 w 3364"/>
              <a:gd name="T109" fmla="*/ 0 h 970"/>
              <a:gd name="T110" fmla="*/ 2147483647 w 3364"/>
              <a:gd name="T111" fmla="*/ 2147483647 h 970"/>
              <a:gd name="T112" fmla="*/ 2147483647 w 3364"/>
              <a:gd name="T113" fmla="*/ 2147483647 h 970"/>
              <a:gd name="T114" fmla="*/ 2147483647 w 3364"/>
              <a:gd name="T115" fmla="*/ 2147483647 h 970"/>
              <a:gd name="T116" fmla="*/ 2147483647 w 3364"/>
              <a:gd name="T117" fmla="*/ 2147483647 h 970"/>
              <a:gd name="T118" fmla="*/ 2147483647 w 3364"/>
              <a:gd name="T119" fmla="*/ 2147483647 h 970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364"/>
              <a:gd name="T181" fmla="*/ 0 h 970"/>
              <a:gd name="T182" fmla="*/ 3364 w 3364"/>
              <a:gd name="T183" fmla="*/ 970 h 970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364" h="970">
                <a:moveTo>
                  <a:pt x="825" y="403"/>
                </a:moveTo>
                <a:cubicBezTo>
                  <a:pt x="732" y="434"/>
                  <a:pt x="725" y="402"/>
                  <a:pt x="642" y="348"/>
                </a:cubicBezTo>
                <a:cubicBezTo>
                  <a:pt x="580" y="308"/>
                  <a:pt x="496" y="336"/>
                  <a:pt x="423" y="330"/>
                </a:cubicBezTo>
                <a:cubicBezTo>
                  <a:pt x="378" y="300"/>
                  <a:pt x="328" y="290"/>
                  <a:pt x="276" y="275"/>
                </a:cubicBezTo>
                <a:cubicBezTo>
                  <a:pt x="246" y="278"/>
                  <a:pt x="212" y="270"/>
                  <a:pt x="185" y="284"/>
                </a:cubicBezTo>
                <a:cubicBezTo>
                  <a:pt x="170" y="291"/>
                  <a:pt x="175" y="316"/>
                  <a:pt x="167" y="330"/>
                </a:cubicBezTo>
                <a:cubicBezTo>
                  <a:pt x="157" y="348"/>
                  <a:pt x="128" y="358"/>
                  <a:pt x="112" y="366"/>
                </a:cubicBezTo>
                <a:cubicBezTo>
                  <a:pt x="93" y="432"/>
                  <a:pt x="100" y="441"/>
                  <a:pt x="39" y="458"/>
                </a:cubicBezTo>
                <a:cubicBezTo>
                  <a:pt x="29" y="468"/>
                  <a:pt x="4" y="488"/>
                  <a:pt x="2" y="503"/>
                </a:cubicBezTo>
                <a:cubicBezTo>
                  <a:pt x="0" y="516"/>
                  <a:pt x="25" y="580"/>
                  <a:pt x="30" y="595"/>
                </a:cubicBezTo>
                <a:cubicBezTo>
                  <a:pt x="0" y="638"/>
                  <a:pt x="8" y="652"/>
                  <a:pt x="57" y="668"/>
                </a:cubicBezTo>
                <a:cubicBezTo>
                  <a:pt x="74" y="738"/>
                  <a:pt x="50" y="687"/>
                  <a:pt x="148" y="714"/>
                </a:cubicBezTo>
                <a:cubicBezTo>
                  <a:pt x="167" y="719"/>
                  <a:pt x="177" y="741"/>
                  <a:pt x="194" y="750"/>
                </a:cubicBezTo>
                <a:cubicBezTo>
                  <a:pt x="233" y="769"/>
                  <a:pt x="320" y="766"/>
                  <a:pt x="340" y="768"/>
                </a:cubicBezTo>
                <a:cubicBezTo>
                  <a:pt x="376" y="781"/>
                  <a:pt x="412" y="789"/>
                  <a:pt x="450" y="796"/>
                </a:cubicBezTo>
                <a:cubicBezTo>
                  <a:pt x="523" y="790"/>
                  <a:pt x="597" y="789"/>
                  <a:pt x="670" y="778"/>
                </a:cubicBezTo>
                <a:cubicBezTo>
                  <a:pt x="679" y="777"/>
                  <a:pt x="681" y="765"/>
                  <a:pt x="688" y="759"/>
                </a:cubicBezTo>
                <a:cubicBezTo>
                  <a:pt x="723" y="731"/>
                  <a:pt x="760" y="710"/>
                  <a:pt x="798" y="686"/>
                </a:cubicBezTo>
                <a:cubicBezTo>
                  <a:pt x="862" y="559"/>
                  <a:pt x="1021" y="575"/>
                  <a:pt x="1145" y="540"/>
                </a:cubicBezTo>
                <a:cubicBezTo>
                  <a:pt x="1191" y="510"/>
                  <a:pt x="1175" y="484"/>
                  <a:pt x="1209" y="448"/>
                </a:cubicBezTo>
                <a:cubicBezTo>
                  <a:pt x="1249" y="452"/>
                  <a:pt x="1294" y="445"/>
                  <a:pt x="1328" y="467"/>
                </a:cubicBezTo>
                <a:cubicBezTo>
                  <a:pt x="1339" y="474"/>
                  <a:pt x="1344" y="488"/>
                  <a:pt x="1355" y="494"/>
                </a:cubicBezTo>
                <a:cubicBezTo>
                  <a:pt x="1369" y="502"/>
                  <a:pt x="1427" y="517"/>
                  <a:pt x="1447" y="522"/>
                </a:cubicBezTo>
                <a:cubicBezTo>
                  <a:pt x="1554" y="510"/>
                  <a:pt x="1566" y="523"/>
                  <a:pt x="1492" y="494"/>
                </a:cubicBezTo>
                <a:cubicBezTo>
                  <a:pt x="1585" y="463"/>
                  <a:pt x="1579" y="458"/>
                  <a:pt x="1721" y="485"/>
                </a:cubicBezTo>
                <a:cubicBezTo>
                  <a:pt x="1740" y="489"/>
                  <a:pt x="1744" y="517"/>
                  <a:pt x="1758" y="531"/>
                </a:cubicBezTo>
                <a:cubicBezTo>
                  <a:pt x="1761" y="540"/>
                  <a:pt x="1759" y="553"/>
                  <a:pt x="1767" y="558"/>
                </a:cubicBezTo>
                <a:cubicBezTo>
                  <a:pt x="1789" y="573"/>
                  <a:pt x="1859" y="588"/>
                  <a:pt x="1886" y="595"/>
                </a:cubicBezTo>
                <a:cubicBezTo>
                  <a:pt x="1895" y="601"/>
                  <a:pt x="1903" y="609"/>
                  <a:pt x="1913" y="613"/>
                </a:cubicBezTo>
                <a:cubicBezTo>
                  <a:pt x="1931" y="621"/>
                  <a:pt x="1968" y="631"/>
                  <a:pt x="1968" y="631"/>
                </a:cubicBezTo>
                <a:cubicBezTo>
                  <a:pt x="1974" y="637"/>
                  <a:pt x="1982" y="642"/>
                  <a:pt x="1986" y="650"/>
                </a:cubicBezTo>
                <a:cubicBezTo>
                  <a:pt x="1991" y="658"/>
                  <a:pt x="1989" y="670"/>
                  <a:pt x="1995" y="677"/>
                </a:cubicBezTo>
                <a:cubicBezTo>
                  <a:pt x="2002" y="686"/>
                  <a:pt x="2014" y="688"/>
                  <a:pt x="2023" y="695"/>
                </a:cubicBezTo>
                <a:cubicBezTo>
                  <a:pt x="2071" y="734"/>
                  <a:pt x="2082" y="724"/>
                  <a:pt x="2160" y="732"/>
                </a:cubicBezTo>
                <a:cubicBezTo>
                  <a:pt x="2211" y="749"/>
                  <a:pt x="2208" y="776"/>
                  <a:pt x="2224" y="823"/>
                </a:cubicBezTo>
                <a:cubicBezTo>
                  <a:pt x="2218" y="829"/>
                  <a:pt x="2215" y="842"/>
                  <a:pt x="2206" y="842"/>
                </a:cubicBezTo>
                <a:cubicBezTo>
                  <a:pt x="2189" y="842"/>
                  <a:pt x="2176" y="828"/>
                  <a:pt x="2160" y="823"/>
                </a:cubicBezTo>
                <a:cubicBezTo>
                  <a:pt x="2139" y="816"/>
                  <a:pt x="2117" y="811"/>
                  <a:pt x="2096" y="805"/>
                </a:cubicBezTo>
                <a:cubicBezTo>
                  <a:pt x="2069" y="808"/>
                  <a:pt x="2041" y="809"/>
                  <a:pt x="2014" y="814"/>
                </a:cubicBezTo>
                <a:cubicBezTo>
                  <a:pt x="1995" y="818"/>
                  <a:pt x="1977" y="826"/>
                  <a:pt x="1959" y="832"/>
                </a:cubicBezTo>
                <a:cubicBezTo>
                  <a:pt x="1950" y="835"/>
                  <a:pt x="1931" y="842"/>
                  <a:pt x="1931" y="842"/>
                </a:cubicBezTo>
                <a:cubicBezTo>
                  <a:pt x="1925" y="851"/>
                  <a:pt x="1910" y="859"/>
                  <a:pt x="1913" y="869"/>
                </a:cubicBezTo>
                <a:cubicBezTo>
                  <a:pt x="1915" y="878"/>
                  <a:pt x="1932" y="873"/>
                  <a:pt x="1940" y="878"/>
                </a:cubicBezTo>
                <a:cubicBezTo>
                  <a:pt x="1948" y="882"/>
                  <a:pt x="1951" y="892"/>
                  <a:pt x="1959" y="896"/>
                </a:cubicBezTo>
                <a:cubicBezTo>
                  <a:pt x="1979" y="906"/>
                  <a:pt x="2002" y="908"/>
                  <a:pt x="2023" y="915"/>
                </a:cubicBezTo>
                <a:cubicBezTo>
                  <a:pt x="2050" y="933"/>
                  <a:pt x="2055" y="938"/>
                  <a:pt x="2087" y="951"/>
                </a:cubicBezTo>
                <a:cubicBezTo>
                  <a:pt x="2105" y="958"/>
                  <a:pt x="2142" y="970"/>
                  <a:pt x="2142" y="970"/>
                </a:cubicBezTo>
                <a:cubicBezTo>
                  <a:pt x="2175" y="964"/>
                  <a:pt x="2213" y="969"/>
                  <a:pt x="2242" y="951"/>
                </a:cubicBezTo>
                <a:cubicBezTo>
                  <a:pt x="2258" y="941"/>
                  <a:pt x="2249" y="912"/>
                  <a:pt x="2260" y="896"/>
                </a:cubicBezTo>
                <a:cubicBezTo>
                  <a:pt x="2266" y="887"/>
                  <a:pt x="2273" y="878"/>
                  <a:pt x="2279" y="869"/>
                </a:cubicBezTo>
                <a:cubicBezTo>
                  <a:pt x="2326" y="885"/>
                  <a:pt x="2312" y="863"/>
                  <a:pt x="2343" y="832"/>
                </a:cubicBezTo>
                <a:cubicBezTo>
                  <a:pt x="2337" y="814"/>
                  <a:pt x="2334" y="794"/>
                  <a:pt x="2324" y="778"/>
                </a:cubicBezTo>
                <a:cubicBezTo>
                  <a:pt x="2318" y="769"/>
                  <a:pt x="2292" y="769"/>
                  <a:pt x="2297" y="759"/>
                </a:cubicBezTo>
                <a:cubicBezTo>
                  <a:pt x="2307" y="739"/>
                  <a:pt x="2352" y="723"/>
                  <a:pt x="2352" y="723"/>
                </a:cubicBezTo>
                <a:cubicBezTo>
                  <a:pt x="2379" y="732"/>
                  <a:pt x="2437" y="726"/>
                  <a:pt x="2388" y="686"/>
                </a:cubicBezTo>
                <a:cubicBezTo>
                  <a:pt x="2381" y="680"/>
                  <a:pt x="2369" y="682"/>
                  <a:pt x="2361" y="677"/>
                </a:cubicBezTo>
                <a:cubicBezTo>
                  <a:pt x="2213" y="594"/>
                  <a:pt x="2402" y="679"/>
                  <a:pt x="2242" y="622"/>
                </a:cubicBezTo>
                <a:cubicBezTo>
                  <a:pt x="2207" y="609"/>
                  <a:pt x="2191" y="585"/>
                  <a:pt x="2160" y="567"/>
                </a:cubicBezTo>
                <a:cubicBezTo>
                  <a:pt x="2117" y="542"/>
                  <a:pt x="2068" y="531"/>
                  <a:pt x="2023" y="512"/>
                </a:cubicBezTo>
                <a:cubicBezTo>
                  <a:pt x="2014" y="503"/>
                  <a:pt x="2006" y="492"/>
                  <a:pt x="1995" y="485"/>
                </a:cubicBezTo>
                <a:cubicBezTo>
                  <a:pt x="1971" y="468"/>
                  <a:pt x="1939" y="476"/>
                  <a:pt x="1968" y="439"/>
                </a:cubicBezTo>
                <a:cubicBezTo>
                  <a:pt x="1975" y="430"/>
                  <a:pt x="1986" y="427"/>
                  <a:pt x="1995" y="421"/>
                </a:cubicBezTo>
                <a:cubicBezTo>
                  <a:pt x="2035" y="424"/>
                  <a:pt x="2075" y="420"/>
                  <a:pt x="2114" y="430"/>
                </a:cubicBezTo>
                <a:cubicBezTo>
                  <a:pt x="2127" y="433"/>
                  <a:pt x="2132" y="450"/>
                  <a:pt x="2142" y="458"/>
                </a:cubicBezTo>
                <a:cubicBezTo>
                  <a:pt x="2214" y="514"/>
                  <a:pt x="2176" y="473"/>
                  <a:pt x="2215" y="512"/>
                </a:cubicBezTo>
                <a:cubicBezTo>
                  <a:pt x="2221" y="518"/>
                  <a:pt x="2226" y="526"/>
                  <a:pt x="2233" y="531"/>
                </a:cubicBezTo>
                <a:cubicBezTo>
                  <a:pt x="2246" y="539"/>
                  <a:pt x="2297" y="547"/>
                  <a:pt x="2306" y="549"/>
                </a:cubicBezTo>
                <a:cubicBezTo>
                  <a:pt x="2365" y="589"/>
                  <a:pt x="2420" y="623"/>
                  <a:pt x="2489" y="640"/>
                </a:cubicBezTo>
                <a:cubicBezTo>
                  <a:pt x="2519" y="672"/>
                  <a:pt x="2510" y="718"/>
                  <a:pt x="2535" y="750"/>
                </a:cubicBezTo>
                <a:cubicBezTo>
                  <a:pt x="2545" y="762"/>
                  <a:pt x="2594" y="796"/>
                  <a:pt x="2608" y="805"/>
                </a:cubicBezTo>
                <a:cubicBezTo>
                  <a:pt x="2643" y="858"/>
                  <a:pt x="2722" y="904"/>
                  <a:pt x="2782" y="924"/>
                </a:cubicBezTo>
                <a:cubicBezTo>
                  <a:pt x="2797" y="929"/>
                  <a:pt x="2812" y="929"/>
                  <a:pt x="2827" y="933"/>
                </a:cubicBezTo>
                <a:cubicBezTo>
                  <a:pt x="2846" y="938"/>
                  <a:pt x="2882" y="951"/>
                  <a:pt x="2882" y="951"/>
                </a:cubicBezTo>
                <a:cubicBezTo>
                  <a:pt x="2907" y="935"/>
                  <a:pt x="2943" y="936"/>
                  <a:pt x="2964" y="915"/>
                </a:cubicBezTo>
                <a:cubicBezTo>
                  <a:pt x="2975" y="904"/>
                  <a:pt x="2971" y="884"/>
                  <a:pt x="2974" y="869"/>
                </a:cubicBezTo>
                <a:cubicBezTo>
                  <a:pt x="2968" y="842"/>
                  <a:pt x="2970" y="811"/>
                  <a:pt x="2955" y="787"/>
                </a:cubicBezTo>
                <a:cubicBezTo>
                  <a:pt x="2950" y="779"/>
                  <a:pt x="2857" y="751"/>
                  <a:pt x="2855" y="750"/>
                </a:cubicBezTo>
                <a:cubicBezTo>
                  <a:pt x="2930" y="675"/>
                  <a:pt x="2818" y="779"/>
                  <a:pt x="2937" y="704"/>
                </a:cubicBezTo>
                <a:cubicBezTo>
                  <a:pt x="2952" y="695"/>
                  <a:pt x="2959" y="665"/>
                  <a:pt x="2964" y="650"/>
                </a:cubicBezTo>
                <a:cubicBezTo>
                  <a:pt x="2973" y="653"/>
                  <a:pt x="2985" y="652"/>
                  <a:pt x="2992" y="659"/>
                </a:cubicBezTo>
                <a:cubicBezTo>
                  <a:pt x="3013" y="679"/>
                  <a:pt x="3002" y="701"/>
                  <a:pt x="3028" y="714"/>
                </a:cubicBezTo>
                <a:cubicBezTo>
                  <a:pt x="3045" y="723"/>
                  <a:pt x="3083" y="732"/>
                  <a:pt x="3083" y="732"/>
                </a:cubicBezTo>
                <a:cubicBezTo>
                  <a:pt x="3120" y="726"/>
                  <a:pt x="3159" y="728"/>
                  <a:pt x="3193" y="714"/>
                </a:cubicBezTo>
                <a:cubicBezTo>
                  <a:pt x="3223" y="702"/>
                  <a:pt x="3239" y="668"/>
                  <a:pt x="3266" y="650"/>
                </a:cubicBezTo>
                <a:cubicBezTo>
                  <a:pt x="3269" y="641"/>
                  <a:pt x="3277" y="632"/>
                  <a:pt x="3275" y="622"/>
                </a:cubicBezTo>
                <a:cubicBezTo>
                  <a:pt x="3272" y="606"/>
                  <a:pt x="3231" y="547"/>
                  <a:pt x="3220" y="531"/>
                </a:cubicBezTo>
                <a:cubicBezTo>
                  <a:pt x="3194" y="451"/>
                  <a:pt x="3130" y="489"/>
                  <a:pt x="3047" y="494"/>
                </a:cubicBezTo>
                <a:cubicBezTo>
                  <a:pt x="2969" y="513"/>
                  <a:pt x="2928" y="509"/>
                  <a:pt x="2846" y="494"/>
                </a:cubicBezTo>
                <a:cubicBezTo>
                  <a:pt x="2867" y="409"/>
                  <a:pt x="2959" y="440"/>
                  <a:pt x="3047" y="430"/>
                </a:cubicBezTo>
                <a:cubicBezTo>
                  <a:pt x="3146" y="398"/>
                  <a:pt x="3075" y="431"/>
                  <a:pt x="3102" y="357"/>
                </a:cubicBezTo>
                <a:cubicBezTo>
                  <a:pt x="3096" y="327"/>
                  <a:pt x="3093" y="295"/>
                  <a:pt x="3083" y="266"/>
                </a:cubicBezTo>
                <a:cubicBezTo>
                  <a:pt x="3080" y="258"/>
                  <a:pt x="3056" y="249"/>
                  <a:pt x="3065" y="247"/>
                </a:cubicBezTo>
                <a:cubicBezTo>
                  <a:pt x="3086" y="242"/>
                  <a:pt x="3108" y="252"/>
                  <a:pt x="3129" y="256"/>
                </a:cubicBezTo>
                <a:cubicBezTo>
                  <a:pt x="3163" y="262"/>
                  <a:pt x="3196" y="269"/>
                  <a:pt x="3230" y="275"/>
                </a:cubicBezTo>
                <a:cubicBezTo>
                  <a:pt x="3249" y="279"/>
                  <a:pt x="3284" y="293"/>
                  <a:pt x="3284" y="293"/>
                </a:cubicBezTo>
                <a:cubicBezTo>
                  <a:pt x="3356" y="269"/>
                  <a:pt x="3364" y="287"/>
                  <a:pt x="3321" y="183"/>
                </a:cubicBezTo>
                <a:cubicBezTo>
                  <a:pt x="3317" y="173"/>
                  <a:pt x="3303" y="172"/>
                  <a:pt x="3294" y="165"/>
                </a:cubicBezTo>
                <a:cubicBezTo>
                  <a:pt x="3260" y="138"/>
                  <a:pt x="3241" y="118"/>
                  <a:pt x="3202" y="92"/>
                </a:cubicBezTo>
                <a:cubicBezTo>
                  <a:pt x="3193" y="86"/>
                  <a:pt x="3175" y="74"/>
                  <a:pt x="3175" y="74"/>
                </a:cubicBezTo>
                <a:cubicBezTo>
                  <a:pt x="3079" y="83"/>
                  <a:pt x="2994" y="113"/>
                  <a:pt x="2900" y="128"/>
                </a:cubicBezTo>
                <a:cubicBezTo>
                  <a:pt x="2818" y="122"/>
                  <a:pt x="2736" y="121"/>
                  <a:pt x="2654" y="110"/>
                </a:cubicBezTo>
                <a:cubicBezTo>
                  <a:pt x="2643" y="109"/>
                  <a:pt x="2637" y="92"/>
                  <a:pt x="2626" y="92"/>
                </a:cubicBezTo>
                <a:cubicBezTo>
                  <a:pt x="2624" y="92"/>
                  <a:pt x="2559" y="114"/>
                  <a:pt x="2544" y="119"/>
                </a:cubicBezTo>
                <a:cubicBezTo>
                  <a:pt x="2535" y="122"/>
                  <a:pt x="2516" y="128"/>
                  <a:pt x="2516" y="128"/>
                </a:cubicBezTo>
                <a:cubicBezTo>
                  <a:pt x="2505" y="150"/>
                  <a:pt x="2504" y="188"/>
                  <a:pt x="2480" y="192"/>
                </a:cubicBezTo>
                <a:cubicBezTo>
                  <a:pt x="2466" y="194"/>
                  <a:pt x="2456" y="179"/>
                  <a:pt x="2443" y="174"/>
                </a:cubicBezTo>
                <a:cubicBezTo>
                  <a:pt x="2391" y="152"/>
                  <a:pt x="2379" y="137"/>
                  <a:pt x="2334" y="92"/>
                </a:cubicBezTo>
                <a:cubicBezTo>
                  <a:pt x="2328" y="86"/>
                  <a:pt x="2324" y="75"/>
                  <a:pt x="2315" y="74"/>
                </a:cubicBezTo>
                <a:cubicBezTo>
                  <a:pt x="2242" y="68"/>
                  <a:pt x="2169" y="61"/>
                  <a:pt x="2096" y="55"/>
                </a:cubicBezTo>
                <a:cubicBezTo>
                  <a:pt x="2009" y="31"/>
                  <a:pt x="1995" y="17"/>
                  <a:pt x="1895" y="0"/>
                </a:cubicBezTo>
                <a:cubicBezTo>
                  <a:pt x="1738" y="9"/>
                  <a:pt x="1695" y="13"/>
                  <a:pt x="1566" y="55"/>
                </a:cubicBezTo>
                <a:cubicBezTo>
                  <a:pt x="1529" y="67"/>
                  <a:pt x="1493" y="80"/>
                  <a:pt x="1456" y="92"/>
                </a:cubicBezTo>
                <a:cubicBezTo>
                  <a:pt x="1447" y="95"/>
                  <a:pt x="1428" y="101"/>
                  <a:pt x="1428" y="101"/>
                </a:cubicBezTo>
                <a:cubicBezTo>
                  <a:pt x="1394" y="123"/>
                  <a:pt x="1386" y="137"/>
                  <a:pt x="1346" y="147"/>
                </a:cubicBezTo>
                <a:cubicBezTo>
                  <a:pt x="1254" y="193"/>
                  <a:pt x="1151" y="215"/>
                  <a:pt x="1054" y="247"/>
                </a:cubicBezTo>
                <a:cubicBezTo>
                  <a:pt x="1014" y="306"/>
                  <a:pt x="1065" y="317"/>
                  <a:pt x="1026" y="375"/>
                </a:cubicBezTo>
                <a:cubicBezTo>
                  <a:pt x="1020" y="406"/>
                  <a:pt x="1022" y="439"/>
                  <a:pt x="1008" y="467"/>
                </a:cubicBezTo>
                <a:cubicBezTo>
                  <a:pt x="1004" y="475"/>
                  <a:pt x="995" y="455"/>
                  <a:pt x="990" y="448"/>
                </a:cubicBezTo>
                <a:cubicBezTo>
                  <a:pt x="977" y="431"/>
                  <a:pt x="968" y="410"/>
                  <a:pt x="953" y="394"/>
                </a:cubicBezTo>
                <a:cubicBezTo>
                  <a:pt x="926" y="365"/>
                  <a:pt x="943" y="379"/>
                  <a:pt x="898" y="357"/>
                </a:cubicBezTo>
                <a:cubicBezTo>
                  <a:pt x="845" y="361"/>
                  <a:pt x="759" y="345"/>
                  <a:pt x="715" y="394"/>
                </a:cubicBezTo>
              </a:path>
            </a:pathLst>
          </a:cu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A44CE5-5DA9-4CFD-B4ED-6AE0DF0E02BA}"/>
              </a:ext>
            </a:extLst>
          </p:cNvPr>
          <p:cNvSpPr txBox="1"/>
          <p:nvPr/>
        </p:nvSpPr>
        <p:spPr>
          <a:xfrm>
            <a:off x="231228" y="168166"/>
            <a:ext cx="1250731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trẻ</a:t>
            </a:r>
          </a:p>
        </p:txBody>
      </p:sp>
      <p:sp>
        <p:nvSpPr>
          <p:cNvPr id="10" name="Text Box 34">
            <a:extLst>
              <a:ext uri="{FF2B5EF4-FFF2-40B4-BE49-F238E27FC236}">
                <a16:creationId xmlns:a16="http://schemas.microsoft.com/office/drawing/2014/main" id="{E63D2054-127A-403D-83C8-6D45392B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228" y="1073323"/>
            <a:ext cx="5607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yếu phía Nam Châu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 Box 37">
            <a:extLst>
              <a:ext uri="{FF2B5EF4-FFF2-40B4-BE49-F238E27FC236}">
                <a16:creationId xmlns:a16="http://schemas.microsoft.com/office/drawing/2014/main" id="{6088ABD5-C62B-47C3-BE6C-7BC848475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67" y="2351782"/>
            <a:ext cx="53541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Đỉnh núi nhọn, cao, sườn dốc.Phần lớn độ cao TB dưới 2000m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C6FA0D84-2C62-44E9-91B8-96A9D630E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659" y="4228420"/>
            <a:ext cx="649590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nam :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An-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pơ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-pat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Ban-căng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rê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,A-pen-nin 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mountain, sky, outdoor, nature&#10;&#10;Description automatically generated">
            <a:extLst>
              <a:ext uri="{FF2B5EF4-FFF2-40B4-BE49-F238E27FC236}">
                <a16:creationId xmlns:a16="http://schemas.microsoft.com/office/drawing/2014/main" id="{98C8DDEB-D813-4C03-ADC2-01C9A3634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89" y="780523"/>
            <a:ext cx="4838240" cy="587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21CD49-C912-446F-9D04-0E04CCD20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932160" y="26173"/>
            <a:ext cx="1259840" cy="107469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E9DB2A6-8042-4122-A94E-49841324FD21}"/>
              </a:ext>
            </a:extLst>
          </p:cNvPr>
          <p:cNvGrpSpPr/>
          <p:nvPr/>
        </p:nvGrpSpPr>
        <p:grpSpPr>
          <a:xfrm>
            <a:off x="175923" y="93462"/>
            <a:ext cx="5519797" cy="872949"/>
            <a:chOff x="1133366" y="2220084"/>
            <a:chExt cx="5681780" cy="914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4278D2B4-AB50-4DF4-AAB8-EBB873A44F8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874792-70CB-4082-AC09-35E58254343F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BAC1BD9-0ABF-4C26-9299-2D1EC8680588}"/>
              </a:ext>
            </a:extLst>
          </p:cNvPr>
          <p:cNvSpPr txBox="1"/>
          <p:nvPr/>
        </p:nvSpPr>
        <p:spPr>
          <a:xfrm>
            <a:off x="211276" y="274318"/>
            <a:ext cx="604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5FCBE109-D01C-46FB-8FE5-8BC2CE7CF11C}"/>
              </a:ext>
            </a:extLst>
          </p:cNvPr>
          <p:cNvSpPr/>
          <p:nvPr/>
        </p:nvSpPr>
        <p:spPr>
          <a:xfrm>
            <a:off x="66102" y="93463"/>
            <a:ext cx="1301952" cy="881042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50A0639-B3BC-4FCB-A7DB-AA73AE852CDD}"/>
              </a:ext>
            </a:extLst>
          </p:cNvPr>
          <p:cNvSpPr/>
          <p:nvPr/>
        </p:nvSpPr>
        <p:spPr>
          <a:xfrm rot="5400000">
            <a:off x="1056834" y="408928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E2CD21-15FD-4861-BB2A-1F4B30D53918}"/>
              </a:ext>
            </a:extLst>
          </p:cNvPr>
          <p:cNvSpPr/>
          <p:nvPr/>
        </p:nvSpPr>
        <p:spPr>
          <a:xfrm>
            <a:off x="908079" y="1131320"/>
            <a:ext cx="2326350" cy="6838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pic>
        <p:nvPicPr>
          <p:cNvPr id="10" name="Picture 9" descr="book9">
            <a:extLst>
              <a:ext uri="{FF2B5EF4-FFF2-40B4-BE49-F238E27FC236}">
                <a16:creationId xmlns:a16="http://schemas.microsoft.com/office/drawing/2014/main" id="{38005779-8CAA-4B66-AC71-CA3CE2DA27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2" y="1671659"/>
            <a:ext cx="831618" cy="5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3">
            <a:extLst>
              <a:ext uri="{FF2B5EF4-FFF2-40B4-BE49-F238E27FC236}">
                <a16:creationId xmlns:a16="http://schemas.microsoft.com/office/drawing/2014/main" id="{5C27E6AF-ECD3-478E-B863-C8CD2D220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133" y="2512339"/>
            <a:ext cx="119567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Có 3 dạng địa hình:</a:t>
            </a: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Đồng bằng kéo dài từ tây sang đông, chiếm 2/3 diện tích châu lục.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già ở phía bắc và vùng trung tâm.</a:t>
            </a:r>
            <a:endParaRPr lang="vi-VN" altLang="en-US" sz="3200">
              <a:solidFill>
                <a:srgbClr val="0528BB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3200">
                <a:solidFill>
                  <a:srgbClr val="0528BB"/>
                </a:solidFill>
                <a:latin typeface="Arial" panose="020B0604020202020204" pitchFamily="34" charset="0"/>
              </a:rPr>
              <a:t>   + Miền núi trẻ ở phía nam .</a:t>
            </a:r>
          </a:p>
          <a:p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5504A173-F379-46A6-AAD5-717B817CA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49530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98457" name="Group 153">
            <a:extLst>
              <a:ext uri="{FF2B5EF4-FFF2-40B4-BE49-F238E27FC236}">
                <a16:creationId xmlns:a16="http://schemas.microsoft.com/office/drawing/2014/main" id="{1DB3F9EA-1B81-49A9-9C16-340C3D6D178D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124200" y="533400"/>
          <a:ext cx="6324600" cy="838200"/>
        </p:xfrm>
        <a:graphic>
          <a:graphicData uri="http://schemas.openxmlformats.org/drawingml/2006/table">
            <a:tbl>
              <a:tblPr/>
              <a:tblGrid>
                <a:gridCol w="904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48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25" name="Group 21">
            <a:extLst>
              <a:ext uri="{FF2B5EF4-FFF2-40B4-BE49-F238E27FC236}">
                <a16:creationId xmlns:a16="http://schemas.microsoft.com/office/drawing/2014/main" id="{27E31B41-8DFD-4591-B58F-21FB2FDA6EC9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4038600" y="1371600"/>
          <a:ext cx="4495800" cy="6096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39" name="Group 35">
            <a:extLst>
              <a:ext uri="{FF2B5EF4-FFF2-40B4-BE49-F238E27FC236}">
                <a16:creationId xmlns:a16="http://schemas.microsoft.com/office/drawing/2014/main" id="{CD5D9B6A-845E-46E2-AB16-D15C29B6BFBC}"/>
              </a:ext>
            </a:extLst>
          </p:cNvPr>
          <p:cNvGraphicFramePr>
            <a:graphicFrameLocks noGrp="1"/>
          </p:cNvGraphicFramePr>
          <p:nvPr/>
        </p:nvGraphicFramePr>
        <p:xfrm>
          <a:off x="4876800" y="1981201"/>
          <a:ext cx="2743200" cy="720725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0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349" name="Text Box 45">
            <a:extLst>
              <a:ext uri="{FF2B5EF4-FFF2-40B4-BE49-F238E27FC236}">
                <a16:creationId xmlns:a16="http://schemas.microsoft.com/office/drawing/2014/main" id="{56C31AD5-E768-4212-926E-A2B215E6D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438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50" name="Text Box 46">
            <a:extLst>
              <a:ext uri="{FF2B5EF4-FFF2-40B4-BE49-F238E27FC236}">
                <a16:creationId xmlns:a16="http://schemas.microsoft.com/office/drawing/2014/main" id="{412DFB08-5F4F-4C58-8532-8ECC92601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Ò</a:t>
            </a:r>
          </a:p>
        </p:txBody>
      </p:sp>
      <p:sp>
        <p:nvSpPr>
          <p:cNvPr id="98351" name="Text Box 47">
            <a:extLst>
              <a:ext uri="{FF2B5EF4-FFF2-40B4-BE49-F238E27FC236}">
                <a16:creationId xmlns:a16="http://schemas.microsoft.com/office/drawing/2014/main" id="{7F4DE629-7B18-45E8-9280-5984C83C4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352" name="Text Box 48">
            <a:extLst>
              <a:ext uri="{FF2B5EF4-FFF2-40B4-BE49-F238E27FC236}">
                <a16:creationId xmlns:a16="http://schemas.microsoft.com/office/drawing/2014/main" id="{EAD9ACC8-6191-476C-A092-1669060E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3" name="Text Box 49">
            <a:extLst>
              <a:ext uri="{FF2B5EF4-FFF2-40B4-BE49-F238E27FC236}">
                <a16:creationId xmlns:a16="http://schemas.microsoft.com/office/drawing/2014/main" id="{7E25CDB0-5F79-4953-9C10-910372C711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438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354" name="Text Box 50">
            <a:extLst>
              <a:ext uri="{FF2B5EF4-FFF2-40B4-BE49-F238E27FC236}">
                <a16:creationId xmlns:a16="http://schemas.microsoft.com/office/drawing/2014/main" id="{ABC838D4-57C3-43D3-8819-8ECFDB0EF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68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355" name="Text Box 51">
            <a:extLst>
              <a:ext uri="{FF2B5EF4-FFF2-40B4-BE49-F238E27FC236}">
                <a16:creationId xmlns:a16="http://schemas.microsoft.com/office/drawing/2014/main" id="{CF6D6654-D2A2-415D-86BC-97B832A33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6" name="Text Box 52">
            <a:extLst>
              <a:ext uri="{FF2B5EF4-FFF2-40B4-BE49-F238E27FC236}">
                <a16:creationId xmlns:a16="http://schemas.microsoft.com/office/drawing/2014/main" id="{5B3C018C-4BF5-4399-8730-23AB7E65F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Ă</a:t>
            </a:r>
          </a:p>
        </p:txBody>
      </p:sp>
      <p:sp>
        <p:nvSpPr>
          <p:cNvPr id="98357" name="Text Box 53">
            <a:extLst>
              <a:ext uri="{FF2B5EF4-FFF2-40B4-BE49-F238E27FC236}">
                <a16:creationId xmlns:a16="http://schemas.microsoft.com/office/drawing/2014/main" id="{72DA0606-197F-4A79-A3CC-5B163CE72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76276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358" name="Text Box 54">
            <a:extLst>
              <a:ext uri="{FF2B5EF4-FFF2-40B4-BE49-F238E27FC236}">
                <a16:creationId xmlns:a16="http://schemas.microsoft.com/office/drawing/2014/main" id="{16E45957-A6E0-4AB4-B095-4C88368B5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76275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359" name="Text Box 55">
            <a:extLst>
              <a:ext uri="{FF2B5EF4-FFF2-40B4-BE49-F238E27FC236}">
                <a16:creationId xmlns:a16="http://schemas.microsoft.com/office/drawing/2014/main" id="{4ED57B3C-5EEA-44C1-99A4-6890BFA4B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360" name="Text Box 56">
            <a:extLst>
              <a:ext uri="{FF2B5EF4-FFF2-40B4-BE49-F238E27FC236}">
                <a16:creationId xmlns:a16="http://schemas.microsoft.com/office/drawing/2014/main" id="{FF79BD0E-03FE-4DA1-8FA3-570D951F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76275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8361" name="Text Box 57">
            <a:extLst>
              <a:ext uri="{FF2B5EF4-FFF2-40B4-BE49-F238E27FC236}">
                <a16:creationId xmlns:a16="http://schemas.microsoft.com/office/drawing/2014/main" id="{CDDCB34D-6BA2-44FD-A30F-70AACE534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9075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Á</a:t>
            </a:r>
          </a:p>
        </p:txBody>
      </p:sp>
      <p:sp>
        <p:nvSpPr>
          <p:cNvPr id="98362" name="Text Box 58">
            <a:extLst>
              <a:ext uri="{FF2B5EF4-FFF2-40B4-BE49-F238E27FC236}">
                <a16:creationId xmlns:a16="http://schemas.microsoft.com/office/drawing/2014/main" id="{5BF40F69-69F9-4D11-B4FC-A0232ECBF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363" name="Text Box 59">
            <a:extLst>
              <a:ext uri="{FF2B5EF4-FFF2-40B4-BE49-F238E27FC236}">
                <a16:creationId xmlns:a16="http://schemas.microsoft.com/office/drawing/2014/main" id="{00C1487D-CE04-4053-9439-5D3A79391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2190751"/>
            <a:ext cx="6858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364" name="Text Box 60">
            <a:extLst>
              <a:ext uri="{FF2B5EF4-FFF2-40B4-BE49-F238E27FC236}">
                <a16:creationId xmlns:a16="http://schemas.microsoft.com/office/drawing/2014/main" id="{CB1CA9B8-CE99-41C8-818C-64C548C6C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6</a:t>
            </a:r>
          </a:p>
        </p:txBody>
      </p:sp>
      <p:sp>
        <p:nvSpPr>
          <p:cNvPr id="98365" name="Text Box 61">
            <a:extLst>
              <a:ext uri="{FF2B5EF4-FFF2-40B4-BE49-F238E27FC236}">
                <a16:creationId xmlns:a16="http://schemas.microsoft.com/office/drawing/2014/main" id="{CB0200ED-309E-4348-8FFB-530133EC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3434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1</a:t>
            </a:r>
          </a:p>
        </p:txBody>
      </p:sp>
      <p:sp>
        <p:nvSpPr>
          <p:cNvPr id="98366" name="Text Box 62">
            <a:extLst>
              <a:ext uri="{FF2B5EF4-FFF2-40B4-BE49-F238E27FC236}">
                <a16:creationId xmlns:a16="http://schemas.microsoft.com/office/drawing/2014/main" id="{7F979879-7658-47C9-9E66-2D24804FB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8053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2</a:t>
            </a:r>
          </a:p>
        </p:txBody>
      </p:sp>
      <p:sp>
        <p:nvSpPr>
          <p:cNvPr id="98367" name="Text Box 63">
            <a:extLst>
              <a:ext uri="{FF2B5EF4-FFF2-40B4-BE49-F238E27FC236}">
                <a16:creationId xmlns:a16="http://schemas.microsoft.com/office/drawing/2014/main" id="{A17877B6-A306-418B-B227-34F056C05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0"/>
            <a:ext cx="914400" cy="376238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3</a:t>
            </a:r>
          </a:p>
        </p:txBody>
      </p:sp>
      <p:sp>
        <p:nvSpPr>
          <p:cNvPr id="98368" name="Text Box 64">
            <a:extLst>
              <a:ext uri="{FF2B5EF4-FFF2-40B4-BE49-F238E27FC236}">
                <a16:creationId xmlns:a16="http://schemas.microsoft.com/office/drawing/2014/main" id="{DB99BBA4-90DA-4C3F-B534-1FB92935C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943600"/>
            <a:ext cx="914400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4</a:t>
            </a:r>
          </a:p>
        </p:txBody>
      </p:sp>
      <p:sp>
        <p:nvSpPr>
          <p:cNvPr id="98369" name="Text Box 65">
            <a:extLst>
              <a:ext uri="{FF2B5EF4-FFF2-40B4-BE49-F238E27FC236}">
                <a16:creationId xmlns:a16="http://schemas.microsoft.com/office/drawing/2014/main" id="{C8E18984-6CCA-4DF5-8CA7-A42FFAB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481764"/>
            <a:ext cx="914400" cy="376237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CÂU 5</a:t>
            </a:r>
          </a:p>
        </p:txBody>
      </p:sp>
      <p:graphicFrame>
        <p:nvGraphicFramePr>
          <p:cNvPr id="98370" name="Group 66">
            <a:extLst>
              <a:ext uri="{FF2B5EF4-FFF2-40B4-BE49-F238E27FC236}">
                <a16:creationId xmlns:a16="http://schemas.microsoft.com/office/drawing/2014/main" id="{4D0E7AAD-C0C4-410E-9CE5-DFF61617F4D3}"/>
              </a:ext>
            </a:extLst>
          </p:cNvPr>
          <p:cNvGraphicFramePr>
            <a:graphicFrameLocks noGrp="1"/>
          </p:cNvGraphicFramePr>
          <p:nvPr>
            <p:ph sz="quarter" idx="3"/>
          </p:nvPr>
        </p:nvGraphicFramePr>
        <p:xfrm>
          <a:off x="1600200" y="2667000"/>
          <a:ext cx="8991600" cy="685800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8396" name="Group 92">
            <a:extLst>
              <a:ext uri="{FF2B5EF4-FFF2-40B4-BE49-F238E27FC236}">
                <a16:creationId xmlns:a16="http://schemas.microsoft.com/office/drawing/2014/main" id="{4CEB066F-FBAC-4031-9605-5B9977AAFD9D}"/>
              </a:ext>
            </a:extLst>
          </p:cNvPr>
          <p:cNvGraphicFramePr>
            <a:graphicFrameLocks noGrp="1"/>
          </p:cNvGraphicFramePr>
          <p:nvPr/>
        </p:nvGraphicFramePr>
        <p:xfrm>
          <a:off x="2438400" y="3352800"/>
          <a:ext cx="5181600" cy="685800"/>
        </p:xfrm>
        <a:graphic>
          <a:graphicData uri="http://schemas.openxmlformats.org/drawingml/2006/table">
            <a:tbl>
              <a:tblPr/>
              <a:tblGrid>
                <a:gridCol w="876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12" name="Text Box 108">
            <a:extLst>
              <a:ext uri="{FF2B5EF4-FFF2-40B4-BE49-F238E27FC236}">
                <a16:creationId xmlns:a16="http://schemas.microsoft.com/office/drawing/2014/main" id="{02B26D98-29E7-4820-83C6-92B54E939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13" name="Text Box 109">
            <a:extLst>
              <a:ext uri="{FF2B5EF4-FFF2-40B4-BE49-F238E27FC236}">
                <a16:creationId xmlns:a16="http://schemas.microsoft.com/office/drawing/2014/main" id="{D4B0EC3C-4AEC-4667-88CD-4263F6674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Ô</a:t>
            </a:r>
          </a:p>
        </p:txBody>
      </p:sp>
      <p:sp>
        <p:nvSpPr>
          <p:cNvPr id="98414" name="Text Box 110">
            <a:extLst>
              <a:ext uri="{FF2B5EF4-FFF2-40B4-BE49-F238E27FC236}">
                <a16:creationId xmlns:a16="http://schemas.microsoft.com/office/drawing/2014/main" id="{63E2DBF5-E2E8-478D-9E8E-71DE03D3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15" name="Text Box 111">
            <a:extLst>
              <a:ext uri="{FF2B5EF4-FFF2-40B4-BE49-F238E27FC236}">
                <a16:creationId xmlns:a16="http://schemas.microsoft.com/office/drawing/2014/main" id="{DD7454CA-7CE5-46CB-B41D-6639F4931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505200"/>
            <a:ext cx="5715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16" name="Text Box 112">
            <a:extLst>
              <a:ext uri="{FF2B5EF4-FFF2-40B4-BE49-F238E27FC236}">
                <a16:creationId xmlns:a16="http://schemas.microsoft.com/office/drawing/2014/main" id="{F70D1AAB-D607-4474-8BD4-2815243BA3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noFill/>
          <a:ln w="9525">
            <a:solidFill>
              <a:srgbClr val="2B0C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17" name="Text Box 113">
            <a:extLst>
              <a:ext uri="{FF2B5EF4-FFF2-40B4-BE49-F238E27FC236}">
                <a16:creationId xmlns:a16="http://schemas.microsoft.com/office/drawing/2014/main" id="{9EEE0120-1EEE-4C75-B03F-EB7F8EC00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5052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U</a:t>
            </a:r>
          </a:p>
        </p:txBody>
      </p:sp>
      <p:graphicFrame>
        <p:nvGraphicFramePr>
          <p:cNvPr id="98418" name="Group 114">
            <a:extLst>
              <a:ext uri="{FF2B5EF4-FFF2-40B4-BE49-F238E27FC236}">
                <a16:creationId xmlns:a16="http://schemas.microsoft.com/office/drawing/2014/main" id="{69E5F59F-51E5-421D-8C27-D2405C41F883}"/>
              </a:ext>
            </a:extLst>
          </p:cNvPr>
          <p:cNvGraphicFramePr>
            <a:graphicFrameLocks noGrp="1"/>
          </p:cNvGraphicFramePr>
          <p:nvPr/>
        </p:nvGraphicFramePr>
        <p:xfrm>
          <a:off x="5791200" y="4038601"/>
          <a:ext cx="3733800" cy="747713"/>
        </p:xfrm>
        <a:graphic>
          <a:graphicData uri="http://schemas.openxmlformats.org/drawingml/2006/table">
            <a:tbl>
              <a:tblPr/>
              <a:tblGrid>
                <a:gridCol w="93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60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8430" name="Text Box 126">
            <a:extLst>
              <a:ext uri="{FF2B5EF4-FFF2-40B4-BE49-F238E27FC236}">
                <a16:creationId xmlns:a16="http://schemas.microsoft.com/office/drawing/2014/main" id="{76361B25-1214-4D11-83C0-32203C00E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191001"/>
            <a:ext cx="609600" cy="466725"/>
          </a:xfrm>
          <a:prstGeom prst="rect">
            <a:avLst/>
          </a:prstGeom>
          <a:solidFill>
            <a:srgbClr val="260CE4"/>
          </a:solidFill>
          <a:ln w="9525">
            <a:solidFill>
              <a:srgbClr val="2B0CE4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1" name="Text Box 127">
            <a:extLst>
              <a:ext uri="{FF2B5EF4-FFF2-40B4-BE49-F238E27FC236}">
                <a16:creationId xmlns:a16="http://schemas.microsoft.com/office/drawing/2014/main" id="{C73D76EE-D131-483C-A4E9-4111CDA1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5334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2" name="Text Box 128">
            <a:extLst>
              <a:ext uri="{FF2B5EF4-FFF2-40B4-BE49-F238E27FC236}">
                <a16:creationId xmlns:a16="http://schemas.microsoft.com/office/drawing/2014/main" id="{B1FA8051-CFA3-4016-95C6-10A369CA3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1910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3" name="Text Box 129">
            <a:extLst>
              <a:ext uri="{FF2B5EF4-FFF2-40B4-BE49-F238E27FC236}">
                <a16:creationId xmlns:a16="http://schemas.microsoft.com/office/drawing/2014/main" id="{4B7CC460-6172-4D16-A0D9-EACD34BAC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41910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34" name="Text Box 130">
            <a:extLst>
              <a:ext uri="{FF2B5EF4-FFF2-40B4-BE49-F238E27FC236}">
                <a16:creationId xmlns:a16="http://schemas.microsoft.com/office/drawing/2014/main" id="{834D4AB9-DD49-4A77-A43C-4F4C412FF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35" name="Text Box 131">
            <a:extLst>
              <a:ext uri="{FF2B5EF4-FFF2-40B4-BE49-F238E27FC236}">
                <a16:creationId xmlns:a16="http://schemas.microsoft.com/office/drawing/2014/main" id="{56A10BC8-96EF-420C-993E-7828FAB12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98436" name="Text Box 132">
            <a:extLst>
              <a:ext uri="{FF2B5EF4-FFF2-40B4-BE49-F238E27FC236}">
                <a16:creationId xmlns:a16="http://schemas.microsoft.com/office/drawing/2014/main" id="{469DA89B-45CC-4E68-8262-03AD7B6AE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T</a:t>
            </a:r>
          </a:p>
        </p:txBody>
      </p:sp>
      <p:sp>
        <p:nvSpPr>
          <p:cNvPr id="98437" name="Text Box 133">
            <a:extLst>
              <a:ext uri="{FF2B5EF4-FFF2-40B4-BE49-F238E27FC236}">
                <a16:creationId xmlns:a16="http://schemas.microsoft.com/office/drawing/2014/main" id="{307FF9DB-96A2-4319-B2D4-934A6F1AC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895600"/>
            <a:ext cx="685800" cy="457200"/>
          </a:xfrm>
          <a:prstGeom prst="rect">
            <a:avLst/>
          </a:prstGeom>
          <a:solidFill>
            <a:srgbClr val="2B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R</a:t>
            </a:r>
          </a:p>
        </p:txBody>
      </p:sp>
      <p:sp>
        <p:nvSpPr>
          <p:cNvPr id="98438" name="Text Box 134">
            <a:extLst>
              <a:ext uri="{FF2B5EF4-FFF2-40B4-BE49-F238E27FC236}">
                <a16:creationId xmlns:a16="http://schemas.microsoft.com/office/drawing/2014/main" id="{BFA2911F-7957-439C-A545-CA56E34C7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895600"/>
            <a:ext cx="6096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CCCC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39" name="Text Box 135">
            <a:extLst>
              <a:ext uri="{FF2B5EF4-FFF2-40B4-BE49-F238E27FC236}">
                <a16:creationId xmlns:a16="http://schemas.microsoft.com/office/drawing/2014/main" id="{82679C0E-D7C1-442A-960F-9922D61D5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98440" name="Text Box 136">
            <a:extLst>
              <a:ext uri="{FF2B5EF4-FFF2-40B4-BE49-F238E27FC236}">
                <a16:creationId xmlns:a16="http://schemas.microsoft.com/office/drawing/2014/main" id="{CB8B02F5-193A-45D9-B3C4-2AE9D783B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98441" name="Text Box 137">
            <a:extLst>
              <a:ext uri="{FF2B5EF4-FFF2-40B4-BE49-F238E27FC236}">
                <a16:creationId xmlns:a16="http://schemas.microsoft.com/office/drawing/2014/main" id="{B8DEF7BC-68AE-4E20-83FA-6F9D526DA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2" name="Text Box 138">
            <a:extLst>
              <a:ext uri="{FF2B5EF4-FFF2-40B4-BE49-F238E27FC236}">
                <a16:creationId xmlns:a16="http://schemas.microsoft.com/office/drawing/2014/main" id="{9FF3DF7E-06EB-4A59-89AB-B887D7B3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2895600"/>
            <a:ext cx="3810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Ả</a:t>
            </a:r>
          </a:p>
        </p:txBody>
      </p:sp>
      <p:sp>
        <p:nvSpPr>
          <p:cNvPr id="98443" name="Text Box 139">
            <a:extLst>
              <a:ext uri="{FF2B5EF4-FFF2-40B4-BE49-F238E27FC236}">
                <a16:creationId xmlns:a16="http://schemas.microsoft.com/office/drawing/2014/main" id="{68DFB5A4-7112-4D64-A2A1-D6466F162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4600" y="2895600"/>
            <a:ext cx="304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98444" name="Text Box 140">
            <a:extLst>
              <a:ext uri="{FF2B5EF4-FFF2-40B4-BE49-F238E27FC236}">
                <a16:creationId xmlns:a16="http://schemas.microsoft.com/office/drawing/2014/main" id="{CC0B092D-64B7-4103-82C6-9771006E4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895600"/>
            <a:ext cx="685800" cy="457200"/>
          </a:xfrm>
          <a:prstGeom prst="rect">
            <a:avLst/>
          </a:prstGeom>
          <a:solidFill>
            <a:srgbClr val="260C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FF"/>
                </a:solidFill>
                <a:latin typeface="Arial" panose="020B0604020202020204" pitchFamily="34" charset="0"/>
              </a:rPr>
              <a:t>Đ</a:t>
            </a:r>
          </a:p>
        </p:txBody>
      </p:sp>
      <p:sp>
        <p:nvSpPr>
          <p:cNvPr id="98445" name="Text Box 141">
            <a:extLst>
              <a:ext uri="{FF2B5EF4-FFF2-40B4-BE49-F238E27FC236}">
                <a16:creationId xmlns:a16="http://schemas.microsoft.com/office/drawing/2014/main" id="{20AE4506-7FEF-4C8E-A4F4-9065A02D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38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98446" name="Text Box 142">
            <a:extLst>
              <a:ext uri="{FF2B5EF4-FFF2-40B4-BE49-F238E27FC236}">
                <a16:creationId xmlns:a16="http://schemas.microsoft.com/office/drawing/2014/main" id="{A0CA9B08-0918-4D61-AA8B-807530028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858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98447" name="Text Box 143">
            <a:extLst>
              <a:ext uri="{FF2B5EF4-FFF2-40B4-BE49-F238E27FC236}">
                <a16:creationId xmlns:a16="http://schemas.microsoft.com/office/drawing/2014/main" id="{2F012CF1-7788-4CFA-B552-BCDC5BC6B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336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8" name="Text Box 144">
            <a:extLst>
              <a:ext uri="{FF2B5EF4-FFF2-40B4-BE49-F238E27FC236}">
                <a16:creationId xmlns:a16="http://schemas.microsoft.com/office/drawing/2014/main" id="{934CC868-42AA-4D9C-BDDA-8FE0F3EEA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505201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Â</a:t>
            </a:r>
          </a:p>
        </p:txBody>
      </p:sp>
      <p:sp>
        <p:nvSpPr>
          <p:cNvPr id="98449" name="Text Box 145">
            <a:extLst>
              <a:ext uri="{FF2B5EF4-FFF2-40B4-BE49-F238E27FC236}">
                <a16:creationId xmlns:a16="http://schemas.microsoft.com/office/drawing/2014/main" id="{0FB6608E-DAA6-4E2D-A463-DFE740A33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05276"/>
            <a:ext cx="685800" cy="466725"/>
          </a:xfrm>
          <a:prstGeom prst="rect">
            <a:avLst/>
          </a:prstGeom>
          <a:solidFill>
            <a:srgbClr val="F2125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0" name="Text Box 146">
            <a:extLst>
              <a:ext uri="{FF2B5EF4-FFF2-40B4-BE49-F238E27FC236}">
                <a16:creationId xmlns:a16="http://schemas.microsoft.com/office/drawing/2014/main" id="{E6E00703-7A59-4F26-B84C-A2FCEA87D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819400"/>
            <a:ext cx="685800" cy="457200"/>
          </a:xfrm>
          <a:prstGeom prst="rect">
            <a:avLst/>
          </a:prstGeom>
          <a:solidFill>
            <a:srgbClr val="F212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>
                <a:solidFill>
                  <a:srgbClr val="FFFF00"/>
                </a:solidFill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98451" name="Text Box 147">
            <a:extLst>
              <a:ext uri="{FF2B5EF4-FFF2-40B4-BE49-F238E27FC236}">
                <a16:creationId xmlns:a16="http://schemas.microsoft.com/office/drawing/2014/main" id="{895005ED-4058-4AD7-97A4-680144992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257801"/>
            <a:ext cx="74676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Đây là một bán đảo lớn nhất nằm phía Nam châu Âu</a:t>
            </a:r>
          </a:p>
        </p:txBody>
      </p:sp>
      <p:sp>
        <p:nvSpPr>
          <p:cNvPr id="98452" name="Text Box 148">
            <a:extLst>
              <a:ext uri="{FF2B5EF4-FFF2-40B4-BE49-F238E27FC236}">
                <a16:creationId xmlns:a16="http://schemas.microsoft.com/office/drawing/2014/main" id="{2F021445-B34A-4E72-88AD-9369D8AFE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105401"/>
            <a:ext cx="71628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Đại bộ phận lãnh thổ châu Âu nằm trong đới nào ?</a:t>
            </a:r>
          </a:p>
        </p:txBody>
      </p:sp>
      <p:sp>
        <p:nvSpPr>
          <p:cNvPr id="98453" name="Text Box 149">
            <a:extLst>
              <a:ext uri="{FF2B5EF4-FFF2-40B4-BE49-F238E27FC236}">
                <a16:creationId xmlns:a16="http://schemas.microsoft.com/office/drawing/2014/main" id="{E44B4EC7-0700-4DBF-BFC6-5F1E95FA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181601"/>
            <a:ext cx="5029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nằm trong lục địa nào ?</a:t>
            </a:r>
          </a:p>
        </p:txBody>
      </p:sp>
      <p:sp>
        <p:nvSpPr>
          <p:cNvPr id="98454" name="Text Box 150">
            <a:extLst>
              <a:ext uri="{FF2B5EF4-FFF2-40B4-BE49-F238E27FC236}">
                <a16:creationId xmlns:a16="http://schemas.microsoft.com/office/drawing/2014/main" id="{0F907C86-9FAB-4599-AA1B-B7991760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105401"/>
            <a:ext cx="6400800" cy="4667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Arial" panose="020B0604020202020204" pitchFamily="34" charset="0"/>
              </a:rPr>
              <a:t>Châu Âu tiếp giáp với biển nào ở phía Nam ?</a:t>
            </a:r>
          </a:p>
        </p:txBody>
      </p:sp>
      <p:sp>
        <p:nvSpPr>
          <p:cNvPr id="98455" name="Text Box 151">
            <a:extLst>
              <a:ext uri="{FF2B5EF4-FFF2-40B4-BE49-F238E27FC236}">
                <a16:creationId xmlns:a16="http://schemas.microsoft.com/office/drawing/2014/main" id="{D7BF7585-C215-4299-9AC9-20841321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064" y="5481934"/>
            <a:ext cx="7991272" cy="46166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 err="1">
                <a:latin typeface="Arial" panose="020B0604020202020204" pitchFamily="34" charset="0"/>
              </a:rPr>
              <a:t>Đồng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bằng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lớn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nhất</a:t>
            </a:r>
            <a:r>
              <a:rPr lang="en-US" altLang="en-US" sz="2400" dirty="0">
                <a:latin typeface="Arial" panose="020B0604020202020204" pitchFamily="34" charset="0"/>
              </a:rPr>
              <a:t> ở Châu </a:t>
            </a:r>
            <a:r>
              <a:rPr lang="en-US" altLang="en-US" sz="2400" dirty="0" err="1">
                <a:latin typeface="Arial" panose="020B0604020202020204" pitchFamily="34" charset="0"/>
              </a:rPr>
              <a:t>Âu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là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đồng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bằng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nào</a:t>
            </a:r>
            <a:r>
              <a:rPr lang="en-US" altLang="en-US" sz="2400" dirty="0">
                <a:latin typeface="Arial" panose="020B0604020202020204" pitchFamily="34" charset="0"/>
              </a:rPr>
              <a:t> ?</a:t>
            </a:r>
          </a:p>
        </p:txBody>
      </p:sp>
      <p:sp>
        <p:nvSpPr>
          <p:cNvPr id="98456" name="Text Box 152">
            <a:extLst>
              <a:ext uri="{FF2B5EF4-FFF2-40B4-BE49-F238E27FC236}">
                <a16:creationId xmlns:a16="http://schemas.microsoft.com/office/drawing/2014/main" id="{20B1133B-9DAD-4331-AD5B-88C226386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1876" y="5710237"/>
            <a:ext cx="68580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dirty="0">
                <a:latin typeface="Arial" panose="020B0604020202020204" pitchFamily="34" charset="0"/>
              </a:rPr>
              <a:t>Châu </a:t>
            </a:r>
            <a:r>
              <a:rPr lang="en-US" altLang="en-US" sz="2400" dirty="0" err="1">
                <a:latin typeface="Arial" panose="020B0604020202020204" pitchFamily="34" charset="0"/>
              </a:rPr>
              <a:t>Âu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ngăn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cách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với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châu</a:t>
            </a:r>
            <a:r>
              <a:rPr lang="en-US" altLang="en-US" sz="2400" dirty="0">
                <a:latin typeface="Arial" panose="020B0604020202020204" pitchFamily="34" charset="0"/>
              </a:rPr>
              <a:t> Á </a:t>
            </a:r>
            <a:r>
              <a:rPr lang="en-US" altLang="en-US" sz="2400" dirty="0" err="1">
                <a:latin typeface="Arial" panose="020B0604020202020204" pitchFamily="34" charset="0"/>
              </a:rPr>
              <a:t>bởi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dãy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núi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nào</a:t>
            </a:r>
            <a:r>
              <a:rPr lang="en-US" altLang="en-US" sz="2400" dirty="0">
                <a:latin typeface="Arial" panose="020B0604020202020204" pitchFamily="34" charset="0"/>
              </a:rPr>
              <a:t> ?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83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8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3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83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3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8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8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8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83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83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8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3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8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83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8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5" dur="2000"/>
                                        <p:tgtEl>
                                          <p:spTgt spid="98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8" dur="2000"/>
                                        <p:tgtEl>
                                          <p:spTgt spid="98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1" dur="2000"/>
                                        <p:tgtEl>
                                          <p:spTgt spid="9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4" dur="2000"/>
                                        <p:tgtEl>
                                          <p:spTgt spid="9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98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984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3000" fill="hold"/>
                                        <p:tgtEl>
                                          <p:spTgt spid="98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3000" fill="hold"/>
                                        <p:tgtEl>
                                          <p:spTgt spid="9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2000"/>
                                        <p:tgtEl>
                                          <p:spTgt spid="98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0" dur="2000"/>
                                        <p:tgtEl>
                                          <p:spTgt spid="98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3" dur="2000"/>
                                        <p:tgtEl>
                                          <p:spTgt spid="98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7" dur="500"/>
                                        <p:tgtEl>
                                          <p:spTgt spid="984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3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3000"/>
                                        <p:tgtEl>
                                          <p:spTgt spid="98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84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9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984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9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984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9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984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9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9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9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9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9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984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984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9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9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9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84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984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9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08" dur="2000"/>
                                        <p:tgtEl>
                                          <p:spTgt spid="984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4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7" dur="2000"/>
                                        <p:tgtEl>
                                          <p:spTgt spid="98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2" dur="2000"/>
                                        <p:tgtEl>
                                          <p:spTgt spid="98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5" dur="2000"/>
                                        <p:tgtEl>
                                          <p:spTgt spid="98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8" dur="2000"/>
                                        <p:tgtEl>
                                          <p:spTgt spid="98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1" dur="2000"/>
                                        <p:tgtEl>
                                          <p:spTgt spid="98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4" dur="2000"/>
                                        <p:tgtEl>
                                          <p:spTgt spid="98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7" dur="2000"/>
                                        <p:tgtEl>
                                          <p:spTgt spid="98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1" dur="2000"/>
                                        <p:tgtEl>
                                          <p:spTgt spid="98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7" dur="2000"/>
                                        <p:tgtEl>
                                          <p:spTgt spid="9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0" dur="2000"/>
                                        <p:tgtEl>
                                          <p:spTgt spid="98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5" dur="2000"/>
                                        <p:tgtEl>
                                          <p:spTgt spid="98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8" dur="2000"/>
                                        <p:tgtEl>
                                          <p:spTgt spid="98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2000"/>
                                        <p:tgtEl>
                                          <p:spTgt spid="98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4" dur="2000"/>
                                        <p:tgtEl>
                                          <p:spTgt spid="9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9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3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5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4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6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97" dur="1000" fill="hold"/>
                                        <p:tgtEl>
                                          <p:spTgt spid="984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2" dur="1000" fill="hold"/>
                                        <p:tgtEl>
                                          <p:spTgt spid="984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4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5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7" dur="1000" fill="hold"/>
                                        <p:tgtEl>
                                          <p:spTgt spid="984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9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2" dur="1000" fill="hold"/>
                                        <p:tgtEl>
                                          <p:spTgt spid="984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4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6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7" dur="1000" fill="hold"/>
                                        <p:tgtEl>
                                          <p:spTgt spid="984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9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0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1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2" dur="1000" fill="hold"/>
                                        <p:tgtEl>
                                          <p:spTgt spid="98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49" grpId="0" animBg="1"/>
      <p:bldP spid="98350" grpId="0" animBg="1"/>
      <p:bldP spid="98351" grpId="0" animBg="1"/>
      <p:bldP spid="98352" grpId="0" animBg="1"/>
      <p:bldP spid="98353" grpId="0" animBg="1"/>
      <p:bldP spid="98354" grpId="0" animBg="1"/>
      <p:bldP spid="98355" grpId="0" animBg="1"/>
      <p:bldP spid="98356" grpId="0" animBg="1"/>
      <p:bldP spid="98357" grpId="0" animBg="1"/>
      <p:bldP spid="98358" grpId="0" animBg="1"/>
      <p:bldP spid="98359" grpId="0" animBg="1"/>
      <p:bldP spid="98360" grpId="0" animBg="1"/>
      <p:bldP spid="98361" grpId="0" animBg="1"/>
      <p:bldP spid="98362" grpId="0" animBg="1"/>
      <p:bldP spid="98363" grpId="0" animBg="1"/>
      <p:bldP spid="98364" grpId="0" animBg="1"/>
      <p:bldP spid="98365" grpId="0" animBg="1"/>
      <p:bldP spid="98366" grpId="0" animBg="1"/>
      <p:bldP spid="98367" grpId="0" animBg="1"/>
      <p:bldP spid="98368" grpId="0" animBg="1"/>
      <p:bldP spid="98369" grpId="0" animBg="1"/>
      <p:bldP spid="98412" grpId="0" animBg="1"/>
      <p:bldP spid="98413" grpId="0" animBg="1"/>
      <p:bldP spid="98414" grpId="0" animBg="1"/>
      <p:bldP spid="98415" grpId="0" animBg="1"/>
      <p:bldP spid="98416" grpId="0" animBg="1"/>
      <p:bldP spid="98417" grpId="0" animBg="1"/>
      <p:bldP spid="98430" grpId="0" animBg="1"/>
      <p:bldP spid="98431" grpId="0" animBg="1"/>
      <p:bldP spid="98432" grpId="0" animBg="1"/>
      <p:bldP spid="98433" grpId="0" animBg="1"/>
      <p:bldP spid="98434" grpId="0" animBg="1"/>
      <p:bldP spid="98435" grpId="0" animBg="1"/>
      <p:bldP spid="98436" grpId="0" animBg="1"/>
      <p:bldP spid="98437" grpId="0" animBg="1"/>
      <p:bldP spid="98438" grpId="0" animBg="1"/>
      <p:bldP spid="98439" grpId="0" animBg="1"/>
      <p:bldP spid="98440" grpId="0" animBg="1"/>
      <p:bldP spid="98441" grpId="0" animBg="1"/>
      <p:bldP spid="98442" grpId="0" animBg="1"/>
      <p:bldP spid="98443" grpId="0" animBg="1"/>
      <p:bldP spid="98444" grpId="0" animBg="1"/>
      <p:bldP spid="98445" grpId="0" animBg="1"/>
      <p:bldP spid="98445" grpId="1" animBg="1"/>
      <p:bldP spid="98446" grpId="0" animBg="1"/>
      <p:bldP spid="98446" grpId="1" animBg="1"/>
      <p:bldP spid="98447" grpId="0" animBg="1"/>
      <p:bldP spid="98447" grpId="1" animBg="1"/>
      <p:bldP spid="98448" grpId="0" animBg="1"/>
      <p:bldP spid="98448" grpId="1" animBg="1"/>
      <p:bldP spid="98449" grpId="0" animBg="1"/>
      <p:bldP spid="98449" grpId="1" animBg="1"/>
      <p:bldP spid="98450" grpId="0" animBg="1"/>
      <p:bldP spid="98450" grpId="1" animBg="1"/>
      <p:bldP spid="98451" grpId="0" animBg="1"/>
      <p:bldP spid="98451" grpId="1" animBg="1"/>
      <p:bldP spid="98452" grpId="0" animBg="1"/>
      <p:bldP spid="98452" grpId="1" animBg="1"/>
      <p:bldP spid="98453" grpId="0" animBg="1"/>
      <p:bldP spid="98453" grpId="1" animBg="1"/>
      <p:bldP spid="98454" grpId="0" animBg="1"/>
      <p:bldP spid="98454" grpId="1" animBg="1"/>
      <p:bldP spid="98455" grpId="0" animBg="1"/>
      <p:bldP spid="98455" grpId="1" animBg="1"/>
      <p:bldP spid="9845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…….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719372" y="1379040"/>
            <a:ext cx="1020965" cy="10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10800000">
            <a:off x="750307" y="3753080"/>
            <a:ext cx="1020965" cy="10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94" y="5043847"/>
            <a:ext cx="1020965" cy="1031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0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-5400000">
            <a:off x="745186" y="2526311"/>
            <a:ext cx="1020965" cy="103120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0"/>
          <p:cNvSpPr txBox="1">
            <a:spLocks noGrp="1"/>
          </p:cNvSpPr>
          <p:nvPr>
            <p:ph type="title"/>
          </p:nvPr>
        </p:nvSpPr>
        <p:spPr>
          <a:xfrm>
            <a:off x="714251" y="206951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sz="5333" b="1" u="sng" dirty="0">
                <a:solidFill>
                  <a:srgbClr val="FF0000"/>
                </a:solidFill>
              </a:rPr>
              <a:t>N</a:t>
            </a:r>
            <a:r>
              <a:rPr lang="en-US" sz="5333" b="1" u="sng" dirty="0">
                <a:solidFill>
                  <a:srgbClr val="FF0000"/>
                </a:solidFill>
              </a:rPr>
              <a:t>ỘI QUY LỚP HỌC</a:t>
            </a:r>
            <a:endParaRPr sz="5333" b="1" u="sng" dirty="0">
              <a:solidFill>
                <a:srgbClr val="FF0000"/>
              </a:solidFill>
            </a:endParaRPr>
          </a:p>
        </p:txBody>
      </p:sp>
      <p:sp>
        <p:nvSpPr>
          <p:cNvPr id="404" name="Google Shape;404;p40"/>
          <p:cNvSpPr txBox="1">
            <a:spLocks noGrp="1"/>
          </p:cNvSpPr>
          <p:nvPr>
            <p:ph type="subTitle" idx="1"/>
          </p:nvPr>
        </p:nvSpPr>
        <p:spPr>
          <a:xfrm>
            <a:off x="1983443" y="1414722"/>
            <a:ext cx="9435925" cy="10209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just"/>
            <a:r>
              <a:rPr lang="en" sz="2400" dirty="0">
                <a:latin typeface="Arial" panose="020B0604020202020204" pitchFamily="34" charset="0"/>
                <a:cs typeface="Arial" panose="020B0604020202020204" pitchFamily="34" charset="0"/>
              </a:rPr>
              <a:t>- Gi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ữ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5" name="Google Shape;405;p40"/>
          <p:cNvSpPr txBox="1">
            <a:spLocks noGrp="1"/>
          </p:cNvSpPr>
          <p:nvPr>
            <p:ph type="subTitle" idx="2"/>
          </p:nvPr>
        </p:nvSpPr>
        <p:spPr>
          <a:xfrm>
            <a:off x="1983443" y="2718289"/>
            <a:ext cx="9435925" cy="646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ượ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 quay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7" name="Google Shape;407;p40"/>
          <p:cNvSpPr txBox="1">
            <a:spLocks noGrp="1"/>
          </p:cNvSpPr>
          <p:nvPr>
            <p:ph type="title" idx="5"/>
          </p:nvPr>
        </p:nvSpPr>
        <p:spPr>
          <a:xfrm>
            <a:off x="740064" y="16107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8" name="Google Shape;408;p40"/>
          <p:cNvSpPr txBox="1">
            <a:spLocks noGrp="1"/>
          </p:cNvSpPr>
          <p:nvPr>
            <p:ph type="title" idx="6"/>
          </p:nvPr>
        </p:nvSpPr>
        <p:spPr>
          <a:xfrm>
            <a:off x="770999" y="397196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Google Shape;409;p40"/>
          <p:cNvSpPr txBox="1">
            <a:spLocks noGrp="1"/>
          </p:cNvSpPr>
          <p:nvPr>
            <p:ph type="title" idx="7"/>
          </p:nvPr>
        </p:nvSpPr>
        <p:spPr>
          <a:xfrm>
            <a:off x="740077" y="2758037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" name="Google Shape;410;p40"/>
          <p:cNvSpPr txBox="1">
            <a:spLocks noGrp="1"/>
          </p:cNvSpPr>
          <p:nvPr>
            <p:ph type="title" idx="8"/>
          </p:nvPr>
        </p:nvSpPr>
        <p:spPr>
          <a:xfrm>
            <a:off x="719385" y="5262751"/>
            <a:ext cx="979600" cy="59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05;p40">
            <a:extLst>
              <a:ext uri="{FF2B5EF4-FFF2-40B4-BE49-F238E27FC236}">
                <a16:creationId xmlns:a16="http://schemas.microsoft.com/office/drawing/2014/main" id="{A314F16F-20EB-537C-9536-E81F7E78864D}"/>
              </a:ext>
            </a:extLst>
          </p:cNvPr>
          <p:cNvSpPr txBox="1">
            <a:spLocks/>
          </p:cNvSpPr>
          <p:nvPr/>
        </p:nvSpPr>
        <p:spPr>
          <a:xfrm>
            <a:off x="1983443" y="3783320"/>
            <a:ext cx="9435925" cy="10009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Google Shape;405;p40">
            <a:extLst>
              <a:ext uri="{FF2B5EF4-FFF2-40B4-BE49-F238E27FC236}">
                <a16:creationId xmlns:a16="http://schemas.microsoft.com/office/drawing/2014/main" id="{A06A5CBE-7D78-00F0-AF94-52D1C25D542E}"/>
              </a:ext>
            </a:extLst>
          </p:cNvPr>
          <p:cNvSpPr txBox="1">
            <a:spLocks/>
          </p:cNvSpPr>
          <p:nvPr/>
        </p:nvSpPr>
        <p:spPr>
          <a:xfrm>
            <a:off x="1983443" y="5074087"/>
            <a:ext cx="9435925" cy="10009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Assistant Medium"/>
              <a:buNone/>
              <a:defRPr sz="1400" b="0" i="0" u="none" strike="noStrike" cap="none">
                <a:solidFill>
                  <a:schemeClr val="accent1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9pPr>
          </a:lstStyle>
          <a:p>
            <a:pPr marL="0" indent="0" algn="l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5400000">
            <a:off x="7796891" y="1622576"/>
            <a:ext cx="1655300" cy="1671899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3"/>
          <p:cNvSpPr txBox="1">
            <a:spLocks noGrp="1"/>
          </p:cNvSpPr>
          <p:nvPr>
            <p:ph type="title"/>
          </p:nvPr>
        </p:nvSpPr>
        <p:spPr>
          <a:xfrm>
            <a:off x="5983940" y="3837851"/>
            <a:ext cx="52812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/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ỚI THIỆU VỀ SÁCH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2" name="Google Shape;572;p53"/>
          <p:cNvSpPr txBox="1">
            <a:spLocks noGrp="1"/>
          </p:cNvSpPr>
          <p:nvPr>
            <p:ph type="title" idx="2"/>
          </p:nvPr>
        </p:nvSpPr>
        <p:spPr>
          <a:xfrm>
            <a:off x="7600588" y="1897341"/>
            <a:ext cx="1768400" cy="1122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b="1" dirty="0"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4" name="Google Shape;57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634" y="1942139"/>
            <a:ext cx="4580645" cy="3895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15791">
            <a:off x="320020" y="3081819"/>
            <a:ext cx="610856" cy="694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700042">
            <a:off x="1303814" y="1250035"/>
            <a:ext cx="750509" cy="8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10836">
            <a:off x="4396155" y="2914112"/>
            <a:ext cx="529717" cy="60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04740">
            <a:off x="3712558" y="985189"/>
            <a:ext cx="750509" cy="85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646899">
            <a:off x="3103584" y="1632827"/>
            <a:ext cx="473800" cy="538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ách điện tử | Lịch sử và địa lý 7: SGK (Kết nối tri thức với cuộc sống)">
            <a:extLst>
              <a:ext uri="{FF2B5EF4-FFF2-40B4-BE49-F238E27FC236}">
                <a16:creationId xmlns:a16="http://schemas.microsoft.com/office/drawing/2014/main" id="{7015FDA0-D473-B5EC-B65D-5E5BE0383B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0" r="15410"/>
          <a:stretch/>
        </p:blipFill>
        <p:spPr bwMode="auto">
          <a:xfrm>
            <a:off x="120715" y="0"/>
            <a:ext cx="5395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A00828-2FB1-6913-DDE9-8FC0D678357E}"/>
              </a:ext>
            </a:extLst>
          </p:cNvPr>
          <p:cNvCxnSpPr>
            <a:cxnSpLocks/>
            <a:endCxn id="15" idx="2"/>
          </p:cNvCxnSpPr>
          <p:nvPr/>
        </p:nvCxnSpPr>
        <p:spPr>
          <a:xfrm flipV="1">
            <a:off x="5516579" y="812096"/>
            <a:ext cx="961564" cy="2290979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3C8F0C8-F7EC-F70D-D07A-B54DCBE98832}"/>
              </a:ext>
            </a:extLst>
          </p:cNvPr>
          <p:cNvSpPr/>
          <p:nvPr/>
        </p:nvSpPr>
        <p:spPr>
          <a:xfrm>
            <a:off x="6478143" y="136104"/>
            <a:ext cx="3717955" cy="135198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LỊCH SỬ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420176-32F8-2CF8-DF9B-3DA4A1816A5D}"/>
              </a:ext>
            </a:extLst>
          </p:cNvPr>
          <p:cNvCxnSpPr>
            <a:cxnSpLocks/>
            <a:endCxn id="17" idx="2"/>
          </p:cNvCxnSpPr>
          <p:nvPr/>
        </p:nvCxnSpPr>
        <p:spPr>
          <a:xfrm flipV="1">
            <a:off x="5516579" y="2369292"/>
            <a:ext cx="961564" cy="733784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6664A58-FB1E-945D-D6E0-56FE5CAE5CB0}"/>
              </a:ext>
            </a:extLst>
          </p:cNvPr>
          <p:cNvSpPr/>
          <p:nvPr/>
        </p:nvSpPr>
        <p:spPr>
          <a:xfrm>
            <a:off x="6478143" y="1693300"/>
            <a:ext cx="3717955" cy="135198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</a:t>
            </a:r>
          </a:p>
          <a:p>
            <a:pPr algn="ctr"/>
            <a:r>
              <a:rPr lang="en-US" sz="3733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9D558D-A028-69D2-5FE5-3B0479677F22}"/>
              </a:ext>
            </a:extLst>
          </p:cNvPr>
          <p:cNvSpPr txBox="1"/>
          <p:nvPr/>
        </p:nvSpPr>
        <p:spPr>
          <a:xfrm>
            <a:off x="6478143" y="3250496"/>
            <a:ext cx="4647445" cy="31700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ƯƠN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CHÂU ÂU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NG 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CHÂU Á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NG 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CHÂU PHI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NG 4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CHÂU MỸ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2000" b="1" dirty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NG 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CHÂU ĐẠI D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ƯƠ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NG VÀ CHÂU NAM CỰC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CHỦ ĐỀ CHUNG 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CÁC CUỘC ĐẠI PHÁT KIẾN ĐỊA LÍ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CHỦ ĐỀ CHUNG 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ĐÔ THỊ: LỊCH SỬ VÀ HIỆN TẠI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B00744-EECE-45E1-83AF-E092EE9D40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14" r="-1" b="2160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941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92530" y="141951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0" y="-47290"/>
            <a:ext cx="5135053" cy="1511345"/>
            <a:chOff x="148014" y="-47290"/>
            <a:chExt cx="4802589" cy="1511345"/>
          </a:xfrm>
        </p:grpSpPr>
        <p:sp>
          <p:nvSpPr>
            <p:cNvPr id="16" name="Rectangle 15"/>
            <p:cNvSpPr/>
            <p:nvPr/>
          </p:nvSpPr>
          <p:spPr>
            <a:xfrm>
              <a:off x="250380" y="82583"/>
              <a:ext cx="4700223" cy="132343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80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7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606731" y="2897204"/>
            <a:ext cx="8660675" cy="3046988"/>
          </a:xfrm>
          <a:prstGeom prst="rect">
            <a:avLst/>
          </a:prstGeom>
          <a:ln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hãy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 tên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ưới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đây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nói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nét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 tr</a:t>
            </a:r>
            <a:r>
              <a:rPr lang="vi-VN" sz="4800" b="1" dirty="0">
                <a:solidFill>
                  <a:srgbClr val="FF0000"/>
                </a:solidFill>
                <a:cs typeface="Arial" panose="020B0604020202020204" pitchFamily="34" charset="0"/>
              </a:rPr>
              <a:t>ư</a:t>
            </a:r>
            <a:r>
              <a:rPr lang="en-US" sz="4800" b="1" dirty="0">
                <a:solidFill>
                  <a:srgbClr val="FF0000"/>
                </a:solidFill>
                <a:cs typeface="Arial" panose="020B0604020202020204" pitchFamily="34" charset="0"/>
              </a:rPr>
              <a:t>ng hay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huộc</a:t>
            </a:r>
            <a:r>
              <a:rPr lang="vi-VN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quốc gia nào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7102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3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5338" y="3309560"/>
            <a:ext cx="3804889" cy="135774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Lễ hội đấu bò tót</a:t>
            </a:r>
          </a:p>
          <a:p>
            <a:pPr algn="ctr"/>
            <a:r>
              <a:rPr lang="en-US" sz="4000" b="1">
                <a:solidFill>
                  <a:schemeClr val="tx1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(Tây Ban Nha)</a:t>
            </a:r>
            <a:endParaRPr lang="en-US" sz="4000" b="1" dirty="0">
              <a:solidFill>
                <a:schemeClr val="tx1"/>
              </a:solidFill>
              <a:latin typeface="#9Slide03 SFU Futura_12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iamond 5"/>
          <p:cNvSpPr/>
          <p:nvPr/>
        </p:nvSpPr>
        <p:spPr>
          <a:xfrm>
            <a:off x="1183171" y="5537745"/>
            <a:ext cx="1632857" cy="862149"/>
          </a:xfrm>
          <a:prstGeom prst="diamond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#9Slide03 SFU Futura_12" panose="00000400000000000000" pitchFamily="2" charset="0"/>
              </a:rPr>
              <a:t>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715" y="1330202"/>
            <a:ext cx="3293187" cy="1137258"/>
            <a:chOff x="312163" y="1593928"/>
            <a:chExt cx="3293187" cy="1137258"/>
          </a:xfrm>
        </p:grpSpPr>
        <p:sp>
          <p:nvSpPr>
            <p:cNvPr id="13" name="Rectangle 12"/>
            <p:cNvSpPr/>
            <p:nvPr/>
          </p:nvSpPr>
          <p:spPr>
            <a:xfrm>
              <a:off x="1326416" y="1650271"/>
              <a:ext cx="2278934" cy="105257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FF0000"/>
                </a:solidFill>
                <a:latin typeface="#9Slide05 SVNUT Triumph" panose="00000500000000000000" pitchFamily="2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0" descr="Green, Plant and Concept Vector | Thiệp hoa, Biểu trưng, Thiệ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163" y="1593928"/>
              <a:ext cx="1223320" cy="113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-55420" y="-47290"/>
            <a:ext cx="4216954" cy="1511345"/>
            <a:chOff x="148014" y="-47290"/>
            <a:chExt cx="3943931" cy="1511345"/>
          </a:xfrm>
        </p:grpSpPr>
        <p:sp>
          <p:nvSpPr>
            <p:cNvPr id="18" name="Rectangle 17"/>
            <p:cNvSpPr/>
            <p:nvPr/>
          </p:nvSpPr>
          <p:spPr>
            <a:xfrm>
              <a:off x="250380" y="82583"/>
              <a:ext cx="3841565" cy="1200329"/>
            </a:xfrm>
            <a:prstGeom prst="rect">
              <a:avLst/>
            </a:pr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  </a:t>
              </a:r>
              <a:r>
                <a:rPr lang="en-US" sz="6600" b="1" cap="none" spc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#9Slide07 FS Playlist Caps" pitchFamily="2" charset="0"/>
                  <a:cs typeface="Arial" panose="020B0604020202020204" pitchFamily="34" charset="0"/>
                </a:rPr>
                <a:t>KHỞI ĐỘNG</a:t>
              </a:r>
            </a:p>
          </p:txBody>
        </p:sp>
        <p:pic>
          <p:nvPicPr>
            <p:cNvPr id="19" name="Hình ảnh 4">
              <a:extLst>
                <a:ext uri="{FF2B5EF4-FFF2-40B4-BE49-F238E27FC236}">
                  <a16:creationId xmlns:a16="http://schemas.microsoft.com/office/drawing/2014/main" id="{C41E5DA5-E68D-4D65-B82E-8681E9768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42154" y1="77297" x2="42154" y2="77297"/>
                          <a14:foregroundMark x1="50308" y1="87568" x2="50308" y2="87568"/>
                          <a14:foregroundMark x1="58462" y1="80090" x2="58462" y2="80090"/>
                          <a14:foregroundMark x1="52615" y1="41171" x2="52615" y2="41171"/>
                          <a14:foregroundMark x1="49077" y1="39099" x2="49077" y2="39099"/>
                          <a14:foregroundMark x1="51385" y1="37117" x2="51385" y2="37117"/>
                          <a14:foregroundMark x1="51385" y1="37117" x2="51385" y2="37117"/>
                          <a14:foregroundMark x1="51385" y1="37117" x2="51385" y2="371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148014" y="-47290"/>
              <a:ext cx="885022" cy="1511345"/>
            </a:xfrm>
            <a:prstGeom prst="rect">
              <a:avLst/>
            </a:prstGeom>
          </p:spPr>
        </p:pic>
      </p:grpSp>
      <p:pic>
        <p:nvPicPr>
          <p:cNvPr id="4" name="Picture 3" descr="A picture containing ground, outdoor, person, stadium&#10;&#10;Description automatically generated">
            <a:extLst>
              <a:ext uri="{FF2B5EF4-FFF2-40B4-BE49-F238E27FC236}">
                <a16:creationId xmlns:a16="http://schemas.microsoft.com/office/drawing/2014/main" id="{EE01B880-8381-4927-81D2-39DB080EE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3" y="797668"/>
            <a:ext cx="7286692" cy="5815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92D91D-3BBC-8BB0-FC36-D33A5976BF6C}"/>
              </a:ext>
            </a:extLst>
          </p:cNvPr>
          <p:cNvSpPr txBox="1"/>
          <p:nvPr/>
        </p:nvSpPr>
        <p:spPr>
          <a:xfrm>
            <a:off x="5000017" y="194553"/>
            <a:ext cx="6585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ĐÂY LÀ TÊN CỦA MỘT LỄ HỘI?</a:t>
            </a:r>
          </a:p>
        </p:txBody>
      </p:sp>
    </p:spTree>
    <p:extLst>
      <p:ext uri="{BB962C8B-B14F-4D97-AF65-F5344CB8AC3E}">
        <p14:creationId xmlns:p14="http://schemas.microsoft.com/office/powerpoint/2010/main" val="3313215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push.wav"/>
          </p:stSnd>
        </p:sndAc>
      </p:transition>
    </mc:Choice>
    <mc:Fallback xmlns="">
      <p:transition spd="slow" advClick="0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65030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2402</Words>
  <Application>Microsoft Office PowerPoint</Application>
  <PresentationFormat>Widescreen</PresentationFormat>
  <Paragraphs>305</Paragraphs>
  <Slides>35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#9Slide03 SFU Futura_12</vt:lpstr>
      <vt:lpstr>#9Slide05 SVNUT Triumph</vt:lpstr>
      <vt:lpstr>#9Slide07 FS Playlist Caps</vt:lpstr>
      <vt:lpstr>.VnArialH</vt:lpstr>
      <vt:lpstr>Anaheim</vt:lpstr>
      <vt:lpstr>Arial</vt:lpstr>
      <vt:lpstr>Bebas Neue</vt:lpstr>
      <vt:lpstr>Calibri</vt:lpstr>
      <vt:lpstr>Calibri Light</vt:lpstr>
      <vt:lpstr>Fredoka One</vt:lpstr>
      <vt:lpstr>Times New Roman</vt:lpstr>
      <vt:lpstr>Wingdings</vt:lpstr>
      <vt:lpstr>Office Theme</vt:lpstr>
      <vt:lpstr>LỊCH SỬ VÀ ĐỊA LÍ 7 (Phân môn Địa Lí)  </vt:lpstr>
      <vt:lpstr>Giới thiệu về lớp</vt:lpstr>
      <vt:lpstr>Nội quy lớp học</vt:lpstr>
      <vt:lpstr>NỘI QUY LỚP HỌC</vt:lpstr>
      <vt:lpstr>GIỚI THIỆU VỀ SÁCH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Đinh Văn Thái</cp:lastModifiedBy>
  <cp:revision>57</cp:revision>
  <dcterms:created xsi:type="dcterms:W3CDTF">2022-03-02T02:00:06Z</dcterms:created>
  <dcterms:modified xsi:type="dcterms:W3CDTF">2024-09-11T01:16:13Z</dcterms:modified>
</cp:coreProperties>
</file>